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comments/comment2.xml" ContentType="application/vnd.openxmlformats-officedocument.presentationml.comments+xml"/>
  <Override PartName="/ppt/notesSlides/notesSlide5.xml" ContentType="application/vnd.openxmlformats-officedocument.presentationml.notesSlide+xml"/>
  <Override PartName="/ppt/comments/comment3.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comment4.xml" ContentType="application/vnd.openxmlformats-officedocument.presentationml.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5.xml" ContentType="application/vnd.openxmlformats-officedocument.presentationml.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omments/comment6.xml" ContentType="application/vnd.openxmlformats-officedocument.presentationml.comment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omments/comment7.xml" ContentType="application/vnd.openxmlformats-officedocument.presentationml.comment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12188825" cy="6858000"/>
  <p:notesSz cx="7099300" cy="10234613"/>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9pPr>
  </p:defaultTextStyle>
  <p:extLst>
    <p:ext uri="{EFAFB233-063F-42B5-8137-9DF3F51BA10A}">
      <p15:sldGuideLst xmlns:p15="http://schemas.microsoft.com/office/powerpoint/2012/main">
        <p15:guide id="1" orient="horz" pos="1174">
          <p15:clr>
            <a:srgbClr val="A4A3A4"/>
          </p15:clr>
        </p15:guide>
        <p15:guide id="2" pos="3839">
          <p15:clr>
            <a:srgbClr val="A4A3A4"/>
          </p15:clr>
        </p15:guide>
        <p15:guide id="3" orient="horz" pos="154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lice Piterova" initials="" lastIdx="7"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50" autoAdjust="0"/>
    <p:restoredTop sz="94660"/>
  </p:normalViewPr>
  <p:slideViewPr>
    <p:cSldViewPr snapToGrid="0">
      <p:cViewPr>
        <p:scale>
          <a:sx n="100" d="100"/>
          <a:sy n="100" d="100"/>
        </p:scale>
        <p:origin x="702" y="420"/>
      </p:cViewPr>
      <p:guideLst>
        <p:guide orient="horz" pos="1174"/>
        <p:guide pos="3839"/>
        <p:guide orient="horz" pos="154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9-09-07T09:44:58.075" idx="1">
    <p:pos x="6000" y="0"/>
    <p:text>Estos son ejemplos de diálogo para el entrenador que interpreta a Siri. Donâ€™t necesita mostrar esta diapositiva a los estudiantes!</p:text>
    <p:extLst>
      <p:ext uri="{C676402C-5697-4E1C-873F-D02D1690AC5C}">
        <p15:threadingInfo xmlns:p15="http://schemas.microsoft.com/office/powerpoint/2012/main" timeZoneBias="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19-09-07T11:35:41.592" idx="2">
    <p:pos x="254" y="271"/>
    <p:text>Puede modificarlo y adaptarlo a su horario. El contenido no técnico está en cursiva.</p:text>
    <p:extLst>
      <p:ext uri="{C676402C-5697-4E1C-873F-D02D1690AC5C}">
        <p15:threadingInfo xmlns:p15="http://schemas.microsoft.com/office/powerpoint/2012/main" timeZoneBias="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19-09-07T07:49:44.737" idx="3">
    <p:pos x="6000" y="0"/>
    <p:text>Debería ser tu equipo el que esté aquí. Si no tiene tiempo, pida a los capacitadores que se presenten rápidamente, para que los estudiantes sepan qué preguntas abordar durante el día.</p:text>
    <p:extLst>
      <p:ext uri="{C676402C-5697-4E1C-873F-D02D1690AC5C}">
        <p15:threadingInfo xmlns:p15="http://schemas.microsoft.com/office/powerpoint/2012/main" timeZoneBias="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0" dt="2019-09-07T09:49:23.874" idx="4">
    <p:pos x="6000" y="0"/>
    <p:text>No es necesario centrarse en los objetivos en el Día 1, así que puede saltarse esa diapositiva. Sólo tenga en cuenta que cada meta más grande tiene una lista de metas más pequeñas si los estudiantes tienen dificultades para resolver las metas más grandes y le piden ayuda durante el día.</p:text>
    <p:extLst>
      <p:ext uri="{C676402C-5697-4E1C-873F-D02D1690AC5C}">
        <p15:threadingInfo xmlns:p15="http://schemas.microsoft.com/office/powerpoint/2012/main" timeZoneBias="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0" dt="2019-09-07T09:52:47.374" idx="5">
    <p:pos x="6000" y="0"/>
    <p:text>Después de introducir esta parte - cambiar a la Parte B del material técnico</p:text>
    <p:extLst>
      <p:ext uri="{C676402C-5697-4E1C-873F-D02D1690AC5C}">
        <p15:threadingInfo xmlns:p15="http://schemas.microsoft.com/office/powerpoint/2012/main" timeZoneBias="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0" dt="2019-09-07T09:55:00.499" idx="6">
    <p:pos x="328" y="1075"/>
    <p:text>Este no es el video final - actualizaremos el enlace al video actualizado la próxima semana!</p:text>
    <p:extLst>
      <p:ext uri="{C676402C-5697-4E1C-873F-D02D1690AC5C}">
        <p15:threadingInfo xmlns:p15="http://schemas.microsoft.com/office/powerpoint/2012/main" timeZoneBias="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0" dt="2019-09-07T11:13:59.489" idx="7">
    <p:pos x="6000" y="0"/>
    <p:text>No hay necesidad de tener una sesión separada de Narración de Historias, especialmente si se le está acabando el tiempo. Puede imprimir esta lista de preguntas y dársela a los estudiantes antes del taller de diseño.</p:text>
    <p:extLst>
      <p:ext uri="{C676402C-5697-4E1C-873F-D02D1690AC5C}">
        <p15:threadingInfo xmlns:p15="http://schemas.microsoft.com/office/powerpoint/2012/main" timeZoneBias="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jp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46574" y="4861441"/>
            <a:ext cx="5206153" cy="4605576"/>
          </a:xfrm>
          <a:prstGeom prst="rect">
            <a:avLst/>
          </a:prstGeom>
          <a:noFill/>
          <a:ln>
            <a:noFill/>
          </a:ln>
        </p:spPr>
        <p:txBody>
          <a:bodyPr spcFirstLastPara="1" wrap="square" lIns="99025" tIns="49500" rIns="99025" bIns="49500" anchor="t" anchorCtr="0">
            <a:noAutofit/>
          </a:bodyPr>
          <a:lstStyle>
            <a:lvl1pPr marL="457200" marR="0" lvl="0" indent="-228600" algn="l" rtl="0">
              <a:lnSpc>
                <a:spcPct val="117999"/>
              </a:lnSpc>
              <a:spcBef>
                <a:spcPts val="0"/>
              </a:spcBef>
              <a:spcAft>
                <a:spcPts val="0"/>
              </a:spcAft>
              <a:buClr>
                <a:srgbClr val="000000"/>
              </a:buClr>
              <a:buSzPts val="1400"/>
              <a:buFont typeface="Arial"/>
              <a:buNone/>
              <a:defRPr sz="1100" b="0" i="0" u="none" strike="noStrike" cap="none">
                <a:solidFill>
                  <a:srgbClr val="000000"/>
                </a:solidFill>
                <a:uFillTx/>
                <a:latin typeface="Helvetica Neue"/>
                <a:ea typeface="Helvetica Neue"/>
                <a:cs typeface="Helvetica Neue"/>
                <a:sym typeface="Helvetica Neue"/>
              </a:defRPr>
            </a:lvl1pPr>
            <a:lvl2pPr marL="914400" marR="0" lvl="1" indent="-228600" algn="l" rtl="0">
              <a:lnSpc>
                <a:spcPct val="117999"/>
              </a:lnSpc>
              <a:spcBef>
                <a:spcPts val="0"/>
              </a:spcBef>
              <a:spcAft>
                <a:spcPts val="0"/>
              </a:spcAft>
              <a:buClr>
                <a:srgbClr val="000000"/>
              </a:buClr>
              <a:buSzPts val="1400"/>
              <a:buFont typeface="Arial"/>
              <a:buNone/>
              <a:defRPr sz="1100" b="0" i="0" u="none" strike="noStrike" cap="none">
                <a:solidFill>
                  <a:srgbClr val="000000"/>
                </a:solidFill>
                <a:uFillTx/>
                <a:latin typeface="Helvetica Neue"/>
                <a:ea typeface="Helvetica Neue"/>
                <a:cs typeface="Helvetica Neue"/>
                <a:sym typeface="Helvetica Neue"/>
              </a:defRPr>
            </a:lvl2pPr>
            <a:lvl3pPr marL="1371600" marR="0" lvl="2" indent="-228600" algn="l" rtl="0">
              <a:lnSpc>
                <a:spcPct val="117999"/>
              </a:lnSpc>
              <a:spcBef>
                <a:spcPts val="0"/>
              </a:spcBef>
              <a:spcAft>
                <a:spcPts val="0"/>
              </a:spcAft>
              <a:buClr>
                <a:srgbClr val="000000"/>
              </a:buClr>
              <a:buSzPts val="1400"/>
              <a:buFont typeface="Arial"/>
              <a:buNone/>
              <a:defRPr sz="1100" b="0" i="0" u="none" strike="noStrike" cap="none">
                <a:solidFill>
                  <a:srgbClr val="000000"/>
                </a:solidFill>
                <a:uFillTx/>
                <a:latin typeface="Helvetica Neue"/>
                <a:ea typeface="Helvetica Neue"/>
                <a:cs typeface="Helvetica Neue"/>
                <a:sym typeface="Helvetica Neue"/>
              </a:defRPr>
            </a:lvl3pPr>
            <a:lvl4pPr marL="1828800" marR="0" lvl="3" indent="-228600" algn="l" rtl="0">
              <a:lnSpc>
                <a:spcPct val="117999"/>
              </a:lnSpc>
              <a:spcBef>
                <a:spcPts val="0"/>
              </a:spcBef>
              <a:spcAft>
                <a:spcPts val="0"/>
              </a:spcAft>
              <a:buClr>
                <a:srgbClr val="000000"/>
              </a:buClr>
              <a:buSzPts val="1400"/>
              <a:buFont typeface="Arial"/>
              <a:buNone/>
              <a:defRPr sz="1100" b="0" i="0" u="none" strike="noStrike" cap="none">
                <a:solidFill>
                  <a:srgbClr val="000000"/>
                </a:solidFill>
                <a:uFillTx/>
                <a:latin typeface="Helvetica Neue"/>
                <a:ea typeface="Helvetica Neue"/>
                <a:cs typeface="Helvetica Neue"/>
                <a:sym typeface="Helvetica Neue"/>
              </a:defRPr>
            </a:lvl4pPr>
            <a:lvl5pPr marL="2286000" marR="0" lvl="4" indent="-228600" algn="l" rtl="0">
              <a:lnSpc>
                <a:spcPct val="117999"/>
              </a:lnSpc>
              <a:spcBef>
                <a:spcPts val="0"/>
              </a:spcBef>
              <a:spcAft>
                <a:spcPts val="0"/>
              </a:spcAft>
              <a:buClr>
                <a:srgbClr val="000000"/>
              </a:buClr>
              <a:buSzPts val="1400"/>
              <a:buFont typeface="Arial"/>
              <a:buNone/>
              <a:defRPr sz="1100" b="0" i="0" u="none" strike="noStrike" cap="none">
                <a:solidFill>
                  <a:srgbClr val="000000"/>
                </a:solidFill>
                <a:uFillTx/>
                <a:latin typeface="Helvetica Neue"/>
                <a:ea typeface="Helvetica Neue"/>
                <a:cs typeface="Helvetica Neue"/>
                <a:sym typeface="Helvetica Neue"/>
              </a:defRPr>
            </a:lvl5pPr>
            <a:lvl6pPr marL="2743200" marR="0" lvl="5" indent="-228600" algn="l" rtl="0">
              <a:lnSpc>
                <a:spcPct val="117999"/>
              </a:lnSpc>
              <a:spcBef>
                <a:spcPts val="0"/>
              </a:spcBef>
              <a:spcAft>
                <a:spcPts val="0"/>
              </a:spcAft>
              <a:buClr>
                <a:srgbClr val="000000"/>
              </a:buClr>
              <a:buSzPts val="1400"/>
              <a:buFont typeface="Arial"/>
              <a:buNone/>
              <a:defRPr sz="1100" b="0" i="0" u="none" strike="noStrike" cap="none">
                <a:solidFill>
                  <a:srgbClr val="000000"/>
                </a:solidFill>
                <a:uFillTx/>
                <a:latin typeface="Helvetica Neue"/>
                <a:ea typeface="Helvetica Neue"/>
                <a:cs typeface="Helvetica Neue"/>
                <a:sym typeface="Helvetica Neue"/>
              </a:defRPr>
            </a:lvl6pPr>
            <a:lvl7pPr marL="3200400" marR="0" lvl="6" indent="-228600" algn="l" rtl="0">
              <a:lnSpc>
                <a:spcPct val="117999"/>
              </a:lnSpc>
              <a:spcBef>
                <a:spcPts val="0"/>
              </a:spcBef>
              <a:spcAft>
                <a:spcPts val="0"/>
              </a:spcAft>
              <a:buClr>
                <a:srgbClr val="000000"/>
              </a:buClr>
              <a:buSzPts val="1400"/>
              <a:buFont typeface="Arial"/>
              <a:buNone/>
              <a:defRPr sz="1100" b="0" i="0" u="none" strike="noStrike" cap="none">
                <a:solidFill>
                  <a:srgbClr val="000000"/>
                </a:solidFill>
                <a:uFillTx/>
                <a:latin typeface="Helvetica Neue"/>
                <a:ea typeface="Helvetica Neue"/>
                <a:cs typeface="Helvetica Neue"/>
                <a:sym typeface="Helvetica Neue"/>
              </a:defRPr>
            </a:lvl7pPr>
            <a:lvl8pPr marL="3657600" marR="0" lvl="7" indent="-228600" algn="l" rtl="0">
              <a:lnSpc>
                <a:spcPct val="117999"/>
              </a:lnSpc>
              <a:spcBef>
                <a:spcPts val="0"/>
              </a:spcBef>
              <a:spcAft>
                <a:spcPts val="0"/>
              </a:spcAft>
              <a:buClr>
                <a:srgbClr val="000000"/>
              </a:buClr>
              <a:buSzPts val="1400"/>
              <a:buFont typeface="Arial"/>
              <a:buNone/>
              <a:defRPr sz="1100" b="0" i="0" u="none" strike="noStrike" cap="none">
                <a:solidFill>
                  <a:srgbClr val="000000"/>
                </a:solidFill>
                <a:uFillTx/>
                <a:latin typeface="Helvetica Neue"/>
                <a:ea typeface="Helvetica Neue"/>
                <a:cs typeface="Helvetica Neue"/>
                <a:sym typeface="Helvetica Neue"/>
              </a:defRPr>
            </a:lvl8pPr>
            <a:lvl9pPr marL="4114800" marR="0" lvl="8" indent="-228600" algn="l" rtl="0">
              <a:lnSpc>
                <a:spcPct val="117999"/>
              </a:lnSpc>
              <a:spcBef>
                <a:spcPts val="0"/>
              </a:spcBef>
              <a:spcAft>
                <a:spcPts val="0"/>
              </a:spcAft>
              <a:buClr>
                <a:srgbClr val="000000"/>
              </a:buClr>
              <a:buSzPts val="1400"/>
              <a:buFont typeface="Arial"/>
              <a:buNone/>
              <a:defRPr sz="1100" b="0" i="0" u="none" strike="noStrike" cap="none">
                <a:solidFill>
                  <a:srgbClr val="000000"/>
                </a:solidFill>
                <a:uFillTx/>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globalgoals.org/"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www.globalgoals.org/1-no-poverty"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sustainabledevelopment.un.org/post2015/transformingourworld"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sustainabledevelopment.un.org/sdgs"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youtu.be/cBxN9E5f7pc"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946574" y="4861441"/>
            <a:ext cx="5206153" cy="4605576"/>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a:uFillTx/>
                <a:latin typeface="Arial"/>
                <a:ea typeface="Arial"/>
                <a:cs typeface="Arial"/>
                <a:sym typeface="Arial"/>
              </a:rPr>
              <a:t>Hoy, vamos a aprender sobre el misterioso mundo de la IA que en realidad significa Inteligencia Artificial. La IA es un campo de estudio que intenta hacer que los ordenadores sean "inteligentes". John McCarthy, un científico estadounidense famoso por su trabajo en el campo de la lógica, inventó el término "inteligencia artificial" en 1955.</a:t>
            </a:r>
            <a:endParaRPr>
              <a:uFillTx/>
            </a:endParaRPr>
          </a:p>
        </p:txBody>
      </p:sp>
      <p:sp>
        <p:nvSpPr>
          <p:cNvPr id="141" name="Google Shape;141;p1: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g47648fd44f_0_67: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Si tienes tiempo]</a:t>
            </a:r>
            <a:r>
              <a:rPr lang="en" sz="1200">
                <a:uFillTx/>
                <a:latin typeface="Arial"/>
                <a:ea typeface="Arial"/>
                <a:cs typeface="Arial"/>
                <a:sym typeface="Arial"/>
              </a:rPr>
              <a:t> también puedes mostrar a los estudiantes este sitio web: </a:t>
            </a:r>
            <a:r>
              <a:rPr lang="en" sz="1200" u="sng">
                <a:solidFill>
                  <a:srgbClr val="0000FF"/>
                </a:solidFill>
                <a:uFillTx/>
                <a:latin typeface="Arial"/>
                <a:ea typeface="Arial"/>
                <a:cs typeface="Arial"/>
                <a:sym typeface="Arial"/>
                <a:hlinkClick r:id="rId3"/>
              </a:rPr>
              <a:t>https:</a:t>
            </a:r>
            <a:r>
              <a:rPr lang="en" sz="1200">
                <a:solidFill>
                  <a:srgbClr val="0000FF"/>
                </a:solidFill>
                <a:uFillTx/>
                <a:latin typeface="Arial"/>
                <a:ea typeface="Arial"/>
                <a:cs typeface="Arial"/>
                <a:sym typeface="Arial"/>
              </a:rPr>
              <a:t>//www.globalgoals.org/. </a:t>
            </a:r>
            <a:r>
              <a:rPr lang="en" sz="1200">
                <a:uFillTx/>
                <a:latin typeface="Arial"/>
                <a:ea typeface="Arial"/>
                <a:cs typeface="Arial"/>
                <a:sym typeface="Arial"/>
              </a:rPr>
              <a:t>Señale el hecho de que cada SDG tiene una lista de objetivos que puede ayudarles a centrarse en un tema más pequeño dentro del problema en lugar de en todo el problema, que por lo general es difícil de resolver a la vez. Por ejemplo, el SDG #1 sobre la pobreza tiene estos objetivos que pueden ser medidos: </a:t>
            </a:r>
            <a:r>
              <a:rPr lang="en" sz="1200" u="sng">
                <a:solidFill>
                  <a:srgbClr val="0000FF"/>
                </a:solidFill>
                <a:uFillTx/>
                <a:latin typeface="Arial"/>
                <a:ea typeface="Arial"/>
                <a:cs typeface="Arial"/>
                <a:sym typeface="Arial"/>
                <a:hlinkClick r:id="rId4"/>
              </a:rPr>
              <a:t>https:</a:t>
            </a:r>
            <a:r>
              <a:rPr lang="en" sz="1200">
                <a:uFillTx/>
                <a:latin typeface="Arial"/>
                <a:ea typeface="Arial"/>
                <a:cs typeface="Arial"/>
                <a:sym typeface="Arial"/>
              </a:rPr>
              <a:t>//www.globalgoals.org/1-no-poverty[desplácese hacia abajo hasta "objetivos"]. Estos objetivos dan a los estudiantes una idea más realista de cómo resolver el problema mayor de la pobreza y por dónde empezar. </a:t>
            </a:r>
            <a:endParaRPr>
              <a:uFillTx/>
            </a:endParaRPr>
          </a:p>
        </p:txBody>
      </p:sp>
      <p:sp>
        <p:nvSpPr>
          <p:cNvPr id="240" name="Google Shape;240;g47648fd44f_0_67: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g47648fd44f_0_77: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Bien, es hora de llegar a una codificación real: </a:t>
            </a:r>
            <a:endParaRPr sz="1200" b="1">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En la sesión 1 vas a aprender algunas habilidades básicas de codificación en Python. Por favor, abran sus portátiles y el manual de taller[debe estar en su mesa]. Por favor, siga las instrucciones para completar los ejercicios disponibles en la </a:t>
            </a:r>
            <a:r>
              <a:rPr lang="en" sz="1200" b="1">
                <a:uFillTx/>
                <a:latin typeface="Arial"/>
                <a:ea typeface="Arial"/>
                <a:cs typeface="Arial"/>
                <a:sym typeface="Arial"/>
              </a:rPr>
              <a:t>Parte A</a:t>
            </a:r>
            <a:r>
              <a:rPr lang="en" sz="1200">
                <a:uFillTx/>
                <a:latin typeface="Arial"/>
                <a:ea typeface="Arial"/>
                <a:cs typeface="Arial"/>
                <a:sym typeface="Arial"/>
              </a:rPr>
              <a:t>. </a:t>
            </a:r>
            <a:endParaRPr>
              <a:uFillTx/>
            </a:endParaRPr>
          </a:p>
        </p:txBody>
      </p:sp>
      <p:sp>
        <p:nvSpPr>
          <p:cNvPr id="249" name="Google Shape;249;g47648fd44f_0_77: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g47648fd44f_0_83: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r>
              <a:rPr lang="en">
                <a:uFillTx/>
              </a:rPr>
              <a:t>Vale, hemos trabajado duro y merecemos un descanso. Es hora de almorzar. Tendrá 30-45 minutos y después de que nos volvamos a reunir. </a:t>
            </a:r>
            <a:endParaRPr>
              <a:uFillTx/>
            </a:endParaRPr>
          </a:p>
        </p:txBody>
      </p:sp>
      <p:sp>
        <p:nvSpPr>
          <p:cNvPr id="255" name="Google Shape;255;g47648fd44f_0_83:notes"/>
          <p:cNvSpPr>
            <a:spLocks noGrp="1" noRot="1" noChangeAspect="1"/>
          </p:cNvSpPr>
          <p:nvPr>
            <p:ph type="sldImg" idx="2"/>
          </p:nvPr>
        </p:nvSpPr>
        <p:spPr>
          <a:xfrm>
            <a:off x="141288" y="768350"/>
            <a:ext cx="6816600" cy="3837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g47648fd44f_0_87: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1" name="Google Shape;261;g47648fd44f_0_87: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a:uFillTx/>
                <a:latin typeface="Arial"/>
                <a:ea typeface="Arial"/>
                <a:cs typeface="Arial"/>
                <a:sym typeface="Arial"/>
              </a:rPr>
              <a:t>Antes de comenzar con la Sesión 2, juguemos otro juego para que se mueva un poco. </a:t>
            </a:r>
            <a:endParaRPr sz="1200">
              <a:uFillTx/>
              <a:latin typeface="Arial"/>
              <a:ea typeface="Arial"/>
              <a:cs typeface="Arial"/>
              <a:sym typeface="Arial"/>
            </a:endParaRPr>
          </a:p>
          <a:p>
            <a:pPr marL="0" lvl="0" indent="0" algn="l" rtl="0">
              <a:lnSpc>
                <a:spcPct val="100000"/>
              </a:lnSpc>
              <a:spcBef>
                <a:spcPts val="0"/>
              </a:spcBef>
              <a:spcAft>
                <a:spcPts val="0"/>
              </a:spcAft>
              <a:buNone/>
            </a:pP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b="1">
                <a:uFillTx/>
                <a:latin typeface="Arial"/>
                <a:ea typeface="Arial"/>
                <a:cs typeface="Arial"/>
                <a:sym typeface="Arial"/>
              </a:rPr>
              <a:t>Instrucciones para el juego: </a:t>
            </a:r>
            <a:r>
              <a:rPr lang="en" sz="1200">
                <a:uFillTx/>
                <a:latin typeface="Arial"/>
                <a:ea typeface="Arial"/>
                <a:cs typeface="Arial"/>
                <a:sym typeface="Arial"/>
              </a:rPr>
              <a:t>Cada estudiante y entrenador escribe su nombre y un dato aleatorio interesante, algo único que nadie conoce, sobre ellos en un pedazo de papel y lo arruga en una bola. Lo ideal es que todos los participantes se pongan de pie en círculo. Cuando todos tengan su bola de papel lista, pídales que la arrojen de un lado a otro de la sala hasta que el líder grite "¡Alto! Cada participante despliega la bola de papel que sostiene y lee en voz alta lo que está escrito allí, presentando a la persona cuyo papel sostiene. </a:t>
            </a:r>
            <a:endParaRPr sz="1200">
              <a:uFillTx/>
              <a:latin typeface="Arial"/>
              <a:ea typeface="Arial"/>
              <a:cs typeface="Arial"/>
              <a:sym typeface="Arial"/>
            </a:endParaRPr>
          </a:p>
          <a:p>
            <a:pPr marL="0" lvl="0" indent="0" algn="l" rtl="0">
              <a:lnSpc>
                <a:spcPct val="100000"/>
              </a:lnSpc>
              <a:spcBef>
                <a:spcPts val="0"/>
              </a:spcBef>
              <a:spcAft>
                <a:spcPts val="0"/>
              </a:spcAft>
              <a:buNone/>
            </a:pP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b="1">
                <a:uFillTx/>
                <a:latin typeface="Arial"/>
                <a:ea typeface="Arial"/>
                <a:cs typeface="Arial"/>
                <a:sym typeface="Arial"/>
              </a:rPr>
              <a:t>Después de que el juego haya terminado, usted necesita dar un poco de explicación: </a:t>
            </a:r>
            <a:r>
              <a:rPr lang="en" sz="1200">
                <a:uFillTx/>
                <a:latin typeface="Arial"/>
                <a:ea typeface="Arial"/>
                <a:cs typeface="Arial"/>
                <a:sym typeface="Arial"/>
              </a:rPr>
              <a:t>Probablemente todos ustedes se sorprendieron un poco al aprender algunas cosas nuevas sobre los demás. Es porque todos nosotros tenemos prejuicios y aunque no conocemos a una persona lo suficientemente bien, ya podemos derivar algunas suposiciones acerca de esta persona de la forma en que se ve o habla. La IA hace lo mismo, generaliza la información de que dispone sobre las personas y las clasifica en diferentes categorías, para predecir su comportamiento y preferencias. Esto también puede conducir a un sesgo si la cantidad de información sobre una categoría específica no está disponible. Por ejemplo, puede poner a todas las mujeres en la categoría de conductores de alto riesgo por defecto, porque en la información que se usó para entrenar esta IA no había suficientes ejemplos de buenas conductoras. Esto puede dar lugar a un trato injusto y a un endurecimiento de los requisitos para que las mujeres aprueben los exámenes de conducir, lo que aumenta la desigualdad de género. Esta es la razón por la cual los prejuicios en el sexo anal son injustos y poco éticos.</a:t>
            </a:r>
            <a:endParaRPr>
              <a:uFillTx/>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g47648fd44f_0_95: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Ejemplo de Youtube: </a:t>
            </a:r>
            <a:endParaRPr sz="1200" b="1">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La IA utilizada en las plataformas de Social Media te pone en una cierta categoría y te hace ver cosas para reforzar tus puntos de vista preexistentes, como la inclinación política u otras preferencias sociales que expresaste mientras interactuabas con el contenido previamente. El contenido recomendado puede atraparte en un círculo vicioso de vídeos ininterrumpidos que no añaden ningún valor a tu vida. En realidad está diseñado para distraer su atención de las cosas realmente importantes como el estudio o el trabajo, o la concentración en una tarea en particular. Y esto tiene un serio costo, porque cada vez que interrumpimos, nos toma alrededor de 23 minutos, en promedio, para volver a enfocar nuestra atención. </a:t>
            </a:r>
            <a:endParaRPr sz="1200">
              <a:uFillTx/>
              <a:latin typeface="Arial"/>
              <a:ea typeface="Arial"/>
              <a:cs typeface="Arial"/>
              <a:sym typeface="Arial"/>
            </a:endParaRPr>
          </a:p>
          <a:p>
            <a:pPr marL="0" lvl="0" indent="0" algn="l" rtl="0">
              <a:lnSpc>
                <a:spcPct val="100000"/>
              </a:lnSpc>
              <a:spcBef>
                <a:spcPts val="0"/>
              </a:spcBef>
              <a:spcAft>
                <a:spcPts val="0"/>
              </a:spcAft>
              <a:buNone/>
            </a:pP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En resumen, en su solución, debe considerar cuestiones éticas en torno a la IA como la parcialidad, la imparcialidad, la privacidad y la adicción. </a:t>
            </a:r>
            <a:endParaRPr>
              <a:uFillTx/>
            </a:endParaRPr>
          </a:p>
        </p:txBody>
      </p:sp>
      <p:sp>
        <p:nvSpPr>
          <p:cNvPr id="269" name="Google Shape;269;g47648fd44f_0_95: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g47648fd44f_0_105: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Ok, código de retroceso: </a:t>
            </a:r>
            <a:endParaRPr sz="1200" b="1">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En la sesión 2 aprenderá acerca de varios servicios cognitivos de Inteligencia Artificial como la traducción de idiomas, la síntesis de voz y el reconocimiento de objetos. Por favor, abran sus portátiles y el manual de taller[</a:t>
            </a:r>
            <a:r>
              <a:rPr lang="en" sz="1200" i="1">
                <a:solidFill>
                  <a:srgbClr val="666666"/>
                </a:solidFill>
                <a:uFillTx/>
                <a:latin typeface="Arial"/>
                <a:ea typeface="Arial"/>
                <a:cs typeface="Arial"/>
                <a:sym typeface="Arial"/>
              </a:rPr>
              <a:t>debe estar en su mesa</a:t>
            </a:r>
            <a:r>
              <a:rPr lang="en" sz="1200">
                <a:uFillTx/>
                <a:latin typeface="Arial"/>
                <a:ea typeface="Arial"/>
                <a:cs typeface="Arial"/>
                <a:sym typeface="Arial"/>
              </a:rPr>
              <a:t>]. Por favor, siga las instrucciones para completar los ejercicios disponibles en la </a:t>
            </a:r>
            <a:r>
              <a:rPr lang="en" sz="1200" b="1">
                <a:uFillTx/>
                <a:latin typeface="Arial"/>
                <a:ea typeface="Arial"/>
                <a:cs typeface="Arial"/>
                <a:sym typeface="Arial"/>
              </a:rPr>
              <a:t>Parte B</a:t>
            </a:r>
            <a:r>
              <a:rPr lang="en" sz="1200">
                <a:uFillTx/>
                <a:latin typeface="Arial"/>
                <a:ea typeface="Arial"/>
                <a:cs typeface="Arial"/>
                <a:sym typeface="Arial"/>
              </a:rPr>
              <a:t>.</a:t>
            </a:r>
            <a:endParaRPr>
              <a:uFillTx/>
            </a:endParaRPr>
          </a:p>
        </p:txBody>
      </p:sp>
      <p:sp>
        <p:nvSpPr>
          <p:cNvPr id="279" name="Google Shape;279;g47648fd44f_0_105:notes"/>
          <p:cNvSpPr>
            <a:spLocks noGrp="1" noRot="1" noChangeAspect="1"/>
          </p:cNvSpPr>
          <p:nvPr>
            <p:ph type="sldImg" idx="2"/>
          </p:nvPr>
        </p:nvSpPr>
        <p:spPr>
          <a:xfrm>
            <a:off x="141288" y="768350"/>
            <a:ext cx="6816600" cy="3837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g47648fd44f_0_109: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Diseño centrado en el ser humano: </a:t>
            </a:r>
            <a:endParaRPr sz="1200" b="1">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El diseño centrado en el ser humano es un enfoque para la resolución de problemas que se basa en la participación de la perspectiva humana en todas las etapas del proceso. </a:t>
            </a:r>
            <a:endParaRPr>
              <a:uFillTx/>
            </a:endParaRPr>
          </a:p>
        </p:txBody>
      </p:sp>
      <p:sp>
        <p:nvSpPr>
          <p:cNvPr id="285" name="Google Shape;285;g47648fd44f_0_109: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g47648fd44f_0_114: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SzPts val="1400"/>
              <a:buNone/>
            </a:pPr>
            <a:r>
              <a:rPr lang="en" sz="1200" b="1">
                <a:uFillTx/>
                <a:latin typeface="Arial"/>
                <a:ea typeface="Arial"/>
                <a:cs typeface="Arial"/>
                <a:sym typeface="Arial"/>
              </a:rPr>
              <a:t>Permítanme darles un ejemplo rápido: </a:t>
            </a:r>
            <a:endParaRPr sz="1200" b="1">
              <a:uFillTx/>
              <a:latin typeface="Arial"/>
              <a:ea typeface="Arial"/>
              <a:cs typeface="Arial"/>
              <a:sym typeface="Arial"/>
            </a:endParaRPr>
          </a:p>
          <a:p>
            <a:pPr marL="0" lvl="0" indent="0" algn="l" rtl="0">
              <a:lnSpc>
                <a:spcPct val="100000"/>
              </a:lnSpc>
              <a:spcBef>
                <a:spcPts val="0"/>
              </a:spcBef>
              <a:spcAft>
                <a:spcPts val="0"/>
              </a:spcAft>
              <a:buSzPts val="1400"/>
              <a:buNone/>
            </a:pPr>
            <a:r>
              <a:rPr lang="en" sz="1200">
                <a:uFillTx/>
                <a:latin typeface="Arial"/>
                <a:ea typeface="Arial"/>
                <a:cs typeface="Arial"/>
                <a:sym typeface="Arial"/>
              </a:rPr>
              <a:t>En el lado izquierdo, se ve una imagen de un sendero peatonal diseñado por un arquitecto y utilizado por un peatón real. Este es un ejemplo de mal diseño. Es humano el atajo y el arquitecto claramente no tuvo en cuenta la necesidad de los peatones de ahorrar tiempo. </a:t>
            </a:r>
            <a:endParaRPr sz="1200">
              <a:uFillTx/>
              <a:latin typeface="Arial"/>
              <a:ea typeface="Arial"/>
              <a:cs typeface="Arial"/>
              <a:sym typeface="Arial"/>
            </a:endParaRPr>
          </a:p>
          <a:p>
            <a:pPr marL="0" lvl="0" indent="0" algn="l" rtl="0">
              <a:lnSpc>
                <a:spcPct val="100000"/>
              </a:lnSpc>
              <a:spcBef>
                <a:spcPts val="0"/>
              </a:spcBef>
              <a:spcAft>
                <a:spcPts val="0"/>
              </a:spcAft>
              <a:buSzPts val="1400"/>
              <a:buNone/>
            </a:pPr>
            <a:r>
              <a:rPr lang="en" sz="1200">
                <a:uFillTx/>
                <a:latin typeface="Arial"/>
                <a:ea typeface="Arial"/>
                <a:cs typeface="Arial"/>
                <a:sym typeface="Arial"/>
              </a:rPr>
              <a:t>A la derecha, se ve claramente un ejemplo de buen diseño. Lo cual es tan bueno que no sólo los humanos, sino también los animales pueden usarlo de forma tan intuitiva. Sin embargo, no es el mejor diseño para este tipo particular de mono de nieve japonés que se sienta en aguas termales todo el día y puede dejar caer fácilmente el teléfono en el agua caliente. </a:t>
            </a:r>
            <a:endParaRPr sz="1200">
              <a:uFillTx/>
              <a:latin typeface="Arial"/>
              <a:ea typeface="Arial"/>
              <a:cs typeface="Arial"/>
              <a:sym typeface="Arial"/>
            </a:endParaRPr>
          </a:p>
          <a:p>
            <a:pPr marL="0" lvl="0" indent="0" algn="l" rtl="0">
              <a:lnSpc>
                <a:spcPct val="100000"/>
              </a:lnSpc>
              <a:spcBef>
                <a:spcPts val="0"/>
              </a:spcBef>
              <a:spcAft>
                <a:spcPts val="0"/>
              </a:spcAft>
              <a:buSzPts val="1400"/>
              <a:buNone/>
            </a:pP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i="1">
                <a:uFillTx/>
                <a:latin typeface="Arial"/>
                <a:ea typeface="Arial"/>
                <a:cs typeface="Arial"/>
                <a:sym typeface="Arial"/>
              </a:rPr>
              <a:t>Luego pregunte a los alumnos qué otros ejemplos de buen y mal diseño conocen.</a:t>
            </a:r>
            <a:endParaRPr>
              <a:uFillTx/>
            </a:endParaRPr>
          </a:p>
        </p:txBody>
      </p:sp>
      <p:sp>
        <p:nvSpPr>
          <p:cNvPr id="291" name="Google Shape;291;g47648fd44f_0_114: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g47648fd44f_0_153: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a:uFillTx/>
                <a:latin typeface="Arial"/>
                <a:ea typeface="Arial"/>
                <a:cs typeface="Arial"/>
                <a:sym typeface="Arial"/>
              </a:rPr>
              <a:t>Es importante que diseñes tu solución de IA alrededor del ser humano. Sin los humanos, ningún cambio para mejor es posible. </a:t>
            </a:r>
            <a:endParaRPr sz="1200">
              <a:uFillTx/>
              <a:latin typeface="Arial"/>
              <a:ea typeface="Arial"/>
              <a:cs typeface="Arial"/>
              <a:sym typeface="Arial"/>
            </a:endParaRPr>
          </a:p>
          <a:p>
            <a:pPr marL="0" lvl="0" indent="0" algn="l" rtl="0">
              <a:lnSpc>
                <a:spcPct val="100000"/>
              </a:lnSpc>
              <a:spcBef>
                <a:spcPts val="0"/>
              </a:spcBef>
              <a:spcAft>
                <a:spcPts val="0"/>
              </a:spcAft>
              <a:buNone/>
            </a:pP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Ponga al ser humano en el centro de su proceso de diseño escuchando atentamente y enfatizando con él, investigando sus necesidades.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Trata a tu usuario como a un igual, como si estuvieras tratando de ayudar a tu amigo o pariente, inclúyelos en el proceso de diseño.</a:t>
            </a:r>
            <a:endParaRPr>
              <a:uFillTx/>
            </a:endParaRPr>
          </a:p>
        </p:txBody>
      </p:sp>
      <p:sp>
        <p:nvSpPr>
          <p:cNvPr id="301" name="Google Shape;301;g47648fd44f_0_153: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g47648fd44f_0_163: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457200" lvl="0" indent="-304800" algn="l" rtl="0">
              <a:lnSpc>
                <a:spcPct val="100000"/>
              </a:lnSpc>
              <a:spcBef>
                <a:spcPts val="0"/>
              </a:spcBef>
              <a:spcAft>
                <a:spcPts val="0"/>
              </a:spcAft>
              <a:buSzPts val="1200"/>
              <a:buAutoNum type="arabicParenR" startAt="3"/>
            </a:pPr>
            <a:r>
              <a:rPr lang="en" sz="1200">
                <a:uFillTx/>
                <a:latin typeface="Arial"/>
                <a:ea typeface="Arial"/>
                <a:cs typeface="Arial"/>
                <a:sym typeface="Arial"/>
              </a:rPr>
              <a:t>Asegúrese de que estas 3 cosas estén alineadas en su solución: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Char char="-"/>
            </a:pPr>
            <a:r>
              <a:rPr lang="en" sz="1200">
                <a:uFillTx/>
                <a:latin typeface="Arial"/>
                <a:ea typeface="Arial"/>
                <a:cs typeface="Arial"/>
                <a:sym typeface="Arial"/>
              </a:rPr>
              <a:t>asegúrese de que su solución satisface las </a:t>
            </a:r>
            <a:r>
              <a:rPr lang="en" sz="1200" b="1">
                <a:uFillTx/>
                <a:latin typeface="Arial"/>
                <a:ea typeface="Arial"/>
                <a:cs typeface="Arial"/>
                <a:sym typeface="Arial"/>
              </a:rPr>
              <a:t>necesidades reales</a:t>
            </a:r>
            <a:r>
              <a:rPr lang="en" sz="1200">
                <a:uFillTx/>
                <a:latin typeface="Arial"/>
                <a:ea typeface="Arial"/>
                <a:cs typeface="Arial"/>
                <a:sym typeface="Arial"/>
              </a:rPr>
              <a:t> de las personas reales;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Char char="-"/>
            </a:pPr>
            <a:r>
              <a:rPr lang="en" sz="1200" b="1">
                <a:uFillTx/>
                <a:latin typeface="Arial"/>
                <a:ea typeface="Arial"/>
                <a:cs typeface="Arial"/>
                <a:sym typeface="Arial"/>
              </a:rPr>
              <a:t>accesibilidad</a:t>
            </a:r>
            <a:r>
              <a:rPr lang="en" sz="1200">
                <a:uFillTx/>
                <a:latin typeface="Arial"/>
                <a:ea typeface="Arial"/>
                <a:cs typeface="Arial"/>
                <a:sym typeface="Arial"/>
              </a:rPr>
              <a:t> - asegúrese de que todos sus usuarios tengan acceso a su solución, pero no sólo física sino también mental y financieramente;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Char char="-"/>
            </a:pPr>
            <a:r>
              <a:rPr lang="en" sz="1200" b="1">
                <a:uFillTx/>
                <a:latin typeface="Arial"/>
                <a:ea typeface="Arial"/>
                <a:cs typeface="Arial"/>
                <a:sym typeface="Arial"/>
              </a:rPr>
              <a:t>viabilidad</a:t>
            </a:r>
            <a:r>
              <a:rPr lang="en" sz="1200">
                <a:uFillTx/>
                <a:latin typeface="Arial"/>
                <a:ea typeface="Arial"/>
                <a:cs typeface="Arial"/>
                <a:sym typeface="Arial"/>
              </a:rPr>
              <a:t> - piense en la forma en que va a construirlo, ¿tiene suficientes habilidades y recursos, qué hay de la logística? </a:t>
            </a:r>
            <a:endParaRPr>
              <a:uFillTx/>
            </a:endParaRPr>
          </a:p>
        </p:txBody>
      </p:sp>
      <p:sp>
        <p:nvSpPr>
          <p:cNvPr id="321" name="Google Shape;321;g47648fd44f_0_163: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g5d7ee5c901_0_0: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8" name="Google Shape;148;g5d7ee5c901_0_0: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a:uFillTx/>
                <a:latin typeface="Arial"/>
                <a:ea typeface="Arial"/>
                <a:cs typeface="Arial"/>
                <a:sym typeface="Arial"/>
              </a:rPr>
              <a:t>Primero, juguemos a un juego sencillo para conocernos y juntos podamos desmitificar la IA. </a:t>
            </a:r>
            <a:endParaRPr sz="1200">
              <a:uFillTx/>
              <a:latin typeface="Arial"/>
              <a:ea typeface="Arial"/>
              <a:cs typeface="Arial"/>
              <a:sym typeface="Arial"/>
            </a:endParaRPr>
          </a:p>
          <a:p>
            <a:pPr marL="0" lvl="0" indent="0" algn="l" rtl="0">
              <a:lnSpc>
                <a:spcPct val="100000"/>
              </a:lnSpc>
              <a:spcBef>
                <a:spcPts val="0"/>
              </a:spcBef>
              <a:spcAft>
                <a:spcPts val="0"/>
              </a:spcAft>
              <a:buNone/>
            </a:pP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b="1">
                <a:uFillTx/>
                <a:latin typeface="Arial"/>
                <a:ea typeface="Arial"/>
                <a:cs typeface="Arial"/>
                <a:sym typeface="Arial"/>
              </a:rPr>
              <a:t>Instrucciones para el juego: </a:t>
            </a:r>
            <a:endParaRPr sz="1200" b="1">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Uno de los entrenadores debe jugar Siri, el asistente de voz de su smartphone. También podría ser Alexa, la asistente inteligente de Amazon. Los otros entrenadores deben empezar por hacer a la persona de Siri una pregunta simple como: "¡Hola, Siri! ¿Qué tiempo hace hoy?" Y la persona que interpreta a Siri debe responder con una voz "mecánica" divertida, usando una lógica muy sencilla y un poco de humor. Entonces los estudiantes deben ser invitados a tomar su turno. Las respuestas y la voz de la persona Siri deberían mejorar con el tiempo y volverse mucho más parecidas a las de los humanos. </a:t>
            </a:r>
            <a:endParaRPr sz="1200">
              <a:uFillTx/>
              <a:latin typeface="Arial"/>
              <a:ea typeface="Arial"/>
              <a:cs typeface="Arial"/>
              <a:sym typeface="Arial"/>
            </a:endParaRPr>
          </a:p>
          <a:p>
            <a:pPr marL="0" lvl="0" indent="0" algn="l" rtl="0">
              <a:lnSpc>
                <a:spcPct val="100000"/>
              </a:lnSpc>
              <a:spcBef>
                <a:spcPts val="0"/>
              </a:spcBef>
              <a:spcAft>
                <a:spcPts val="0"/>
              </a:spcAft>
              <a:buNone/>
            </a:pP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b="1">
                <a:uFillTx/>
                <a:latin typeface="Arial"/>
                <a:ea typeface="Arial"/>
                <a:cs typeface="Arial"/>
                <a:sym typeface="Arial"/>
              </a:rPr>
              <a:t>Después de que el juego haya terminado, usted necesita dar un poco de explicación: </a:t>
            </a:r>
            <a:endParaRPr sz="1200" b="1">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Esta es una simple demostración de la IA. La IA con la que todos interactuamos diariamente. Aprende de nuestras respuestas y mejora con el tiempo. Por eso, la IA es también la capacidad de un programa de computadora para pensar y aprender, tal como lo haces todos los días en la escuela. Se puede utilizar para ayudarnos a hacer la vida un poco más fácil, pero también se puede utilizar para resolver algunos desafíos reales a los que se enfrenta la humanidad, como la asistencia sanitaria y la pobreza. </a:t>
            </a:r>
            <a:endParaRPr>
              <a:uFillTx/>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g47648fd44f_0_195: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Proceso de diseño centrado en el ser humano:</a:t>
            </a:r>
            <a:endParaRPr sz="1200" b="1">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Encontrar una solución para cualquier problema es siempre un proceso iterativo, porque después de usted: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entender las necesidades de su usuario,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definir el problema específico,</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generar una idea innovadora sobre cómo resolverlo</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y construya un prototipo de su solución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todavía necesita probarlo con sus usuarios para ver si están dispuestos a usarlo o no. </a:t>
            </a: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A continuación, retroalimenta los resultados de sus pruebas de usuario en el proceso. De esta manera, usted se asegura de que la solución que diseña sea adoptada por las personas que más lo necesitan para hacer que el cambio ocurra. De lo contrario, no se utilizará la solución más innovadora y, por lo tanto, no tendrá ningún impacto en el problema. </a:t>
            </a:r>
            <a:endParaRPr>
              <a:uFillTx/>
            </a:endParaRPr>
          </a:p>
        </p:txBody>
      </p:sp>
      <p:sp>
        <p:nvSpPr>
          <p:cNvPr id="339" name="Google Shape;339;g47648fd44f_0_195: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g47648fd44f_0_205: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a:uFillTx/>
                <a:latin typeface="Arial"/>
                <a:ea typeface="Arial"/>
                <a:cs typeface="Arial"/>
                <a:sym typeface="Arial"/>
              </a:rPr>
              <a:t>¿Cuál podría ser un buen ejemplo de IA para bien o de IA que resuelva un problema social importante? ¿Conoces alguna? </a:t>
            </a:r>
            <a:endParaRPr>
              <a:uFillTx/>
            </a:endParaRPr>
          </a:p>
        </p:txBody>
      </p:sp>
      <p:sp>
        <p:nvSpPr>
          <p:cNvPr id="348" name="Google Shape;348;g47648fd44f_0_205:notes"/>
          <p:cNvSpPr>
            <a:spLocks noGrp="1" noRot="1" noChangeAspect="1"/>
          </p:cNvSpPr>
          <p:nvPr>
            <p:ph type="sldImg" idx="2"/>
          </p:nvPr>
        </p:nvSpPr>
        <p:spPr>
          <a:xfrm>
            <a:off x="141288" y="768350"/>
            <a:ext cx="6816600" cy="3837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g47648fd44f_0_211:notes"/>
          <p:cNvSpPr>
            <a:spLocks noGrp="1" noRot="1" noChangeAspect="1"/>
          </p:cNvSpPr>
          <p:nvPr>
            <p:ph type="sldImg" idx="2"/>
          </p:nvPr>
        </p:nvSpPr>
        <p:spPr>
          <a:xfrm>
            <a:off x="141288" y="768350"/>
            <a:ext cx="6816600" cy="3837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54" name="Google Shape;354;g47648fd44f_0_211: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a:uFillTx/>
                <a:latin typeface="Arial"/>
                <a:ea typeface="Arial"/>
                <a:cs typeface="Arial"/>
                <a:sym typeface="Arial"/>
              </a:rPr>
              <a:t>Bien por ti, hemos preparado un vídeo con algunos de los increíbles AI for Good Champions hablando de los proyectos en los que trabajan: </a:t>
            </a: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a:solidFill>
                  <a:srgbClr val="FF0000"/>
                </a:solidFill>
                <a:uFillTx/>
                <a:latin typeface="Arial"/>
                <a:ea typeface="Arial"/>
                <a:cs typeface="Arial"/>
                <a:sym typeface="Arial"/>
              </a:rPr>
              <a:t> [añadiremos el enlace al vídeo actualizado más tarde]</a:t>
            </a:r>
            <a:endParaRPr>
              <a:highlight>
                <a:srgbClr val="FFFFFF"/>
              </a:highlight>
              <a:uFillTx/>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notes"/>
          <p:cNvSpPr txBox="1">
            <a:spLocks noGrp="1"/>
          </p:cNvSpPr>
          <p:nvPr>
            <p:ph type="body" idx="1"/>
          </p:nvPr>
        </p:nvSpPr>
        <p:spPr>
          <a:xfrm>
            <a:off x="946574" y="4861441"/>
            <a:ext cx="5206153" cy="4605576"/>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a:uFillTx/>
                <a:latin typeface="Arial"/>
                <a:ea typeface="Arial"/>
                <a:cs typeface="Arial"/>
                <a:sym typeface="Arial"/>
              </a:rPr>
              <a:t>Aquí hay más ejemplos de lo que AI for Good ideas otros estudiantes han llegado a principios de este año! Para darle más detalles sobre un par de estas soluciones: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Font typeface="Arial"/>
              <a:buChar char="●"/>
            </a:pPr>
            <a:r>
              <a:rPr lang="en" sz="1200" b="1">
                <a:uFillTx/>
                <a:latin typeface="Arial"/>
                <a:ea typeface="Arial"/>
                <a:cs typeface="Arial"/>
                <a:sym typeface="Arial"/>
              </a:rPr>
              <a:t>Apoyo de salud mental para jugadores</a:t>
            </a:r>
            <a:r>
              <a:rPr lang="en" sz="1200">
                <a:uFillTx/>
                <a:latin typeface="Arial"/>
                <a:ea typeface="Arial"/>
                <a:cs typeface="Arial"/>
                <a:sym typeface="Arial"/>
              </a:rPr>
              <a:t>. Problema: los jugadores se agotan física y mentalmente después de horas de juego ininterrumpido (vinculado al Objetivo de Desarrollo Sostenible nº 3 de las Naciones Unidas). Solución: un sistema de monitorización de actividades integrado en el juego que registra cuánto juegas contra tu ciclo de actividad, de modo que pueda impedir que juegues incluso en la mitad del juego y te anime a hacer algo de ejercicio. Le recompensa con puntos adicionales por una actividad física saludable.</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Font typeface="Arial"/>
              <a:buChar char="●"/>
            </a:pPr>
            <a:r>
              <a:rPr lang="en" sz="1200" b="1">
                <a:uFillTx/>
                <a:latin typeface="Arial"/>
                <a:ea typeface="Arial"/>
                <a:cs typeface="Arial"/>
                <a:sym typeface="Arial"/>
              </a:rPr>
              <a:t>Concurso de reciclaje con reconocimiento de objetos</a:t>
            </a:r>
            <a:r>
              <a:rPr lang="en" sz="1200">
                <a:uFillTx/>
                <a:latin typeface="Arial"/>
                <a:ea typeface="Arial"/>
                <a:cs typeface="Arial"/>
                <a:sym typeface="Arial"/>
              </a:rPr>
              <a:t>. Problema: a veces la gente no sabe lo que es reciclable y se olvida de hacerlo (SDG #11-12). Solución: un sistema de escaneo para la detección de objetos reciclables que funciona en la caja de la tienda y en el sitio web del concurso. Escanear un artículo genera puntos en su cuenta, consejos gratuitos sobre cómo reutilizar o reciclar el producto, e información sobre cómo puede marcar la diferencia reciclando adecuadamente. También está relacionado con el reto de Instagram de animar a la gente a reciclar más.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Font typeface="Arial"/>
              <a:buChar char="●"/>
            </a:pPr>
            <a:r>
              <a:rPr lang="en" sz="1200" b="1">
                <a:uFillTx/>
                <a:latin typeface="Arial"/>
                <a:ea typeface="Arial"/>
                <a:cs typeface="Arial"/>
                <a:sym typeface="Arial"/>
              </a:rPr>
              <a:t>Catálogo de biodiversidad marina</a:t>
            </a:r>
            <a:r>
              <a:rPr lang="en" sz="1200">
                <a:uFillTx/>
                <a:latin typeface="Arial"/>
                <a:ea typeface="Arial"/>
                <a:cs typeface="Arial"/>
                <a:sym typeface="Arial"/>
              </a:rPr>
              <a:t>. Problema: 3.000 millones de personas dependen de la biodiversidad marina y costera como la mayor fuente de proteínas del mundo, mientras que la pesca incontrolada conduce al rápido agotamiento de muchas especies de peces (SDG #14). Solución: un catálogo público de especies marinas mediante reconocimiento de imágenes. La gente puede tomar fotos de varios peces y otras especies submarinas, subirlas a un sitio web, etiquetarlas y almacenarlas en el catálogo. Ganan puntos para donar alimentos a las personas que más dependen del océano. Si no saben qué especie es, el sistema inteligente de reconocimiento de imágenes les sugerirá algunas opciones.</a:t>
            </a:r>
            <a:endParaRPr>
              <a:uFillTx/>
            </a:endParaRPr>
          </a:p>
        </p:txBody>
      </p:sp>
      <p:sp>
        <p:nvSpPr>
          <p:cNvPr id="364" name="Google Shape;364;p3: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g47648fd44f_0_250: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a:uFillTx/>
                <a:latin typeface="Arial"/>
                <a:ea typeface="Arial"/>
                <a:cs typeface="Arial"/>
                <a:sym typeface="Arial"/>
              </a:rPr>
              <a:t>Ahora es el momento de que empieces a crear tu solución AI for Good. </a:t>
            </a:r>
            <a:endParaRPr sz="1200">
              <a:uFillTx/>
              <a:latin typeface="Arial"/>
              <a:ea typeface="Arial"/>
              <a:cs typeface="Arial"/>
              <a:sym typeface="Arial"/>
            </a:endParaRPr>
          </a:p>
          <a:p>
            <a:pPr marL="0" lvl="0" indent="0" algn="l" rtl="0">
              <a:lnSpc>
                <a:spcPct val="100000"/>
              </a:lnSpc>
              <a:spcBef>
                <a:spcPts val="0"/>
              </a:spcBef>
              <a:spcAft>
                <a:spcPts val="0"/>
              </a:spcAft>
              <a:buNone/>
            </a:pP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Sólo recuerda las siguientes reglas: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Encontrar el problema real a resolver (uno de los SDG's)</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Ponga al ser humano en el centro de su proceso</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Investigar, entender y enfatizar con su usuario para definir mejor sus necesidades y el problema.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Generar ideas y capturarlas de alguna manera </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Considere la ética de la implementación de su solución</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Construya un proyecto alrededor de su solución</a:t>
            </a:r>
            <a:endParaRPr sz="1200">
              <a:uFillTx/>
              <a:latin typeface="Arial"/>
              <a:ea typeface="Arial"/>
              <a:cs typeface="Arial"/>
              <a:sym typeface="Arial"/>
            </a:endParaRPr>
          </a:p>
          <a:p>
            <a:pPr marL="457200" lvl="0" indent="-304800" algn="l" rtl="0">
              <a:lnSpc>
                <a:spcPct val="100000"/>
              </a:lnSpc>
              <a:spcBef>
                <a:spcPts val="0"/>
              </a:spcBef>
              <a:spcAft>
                <a:spcPts val="0"/>
              </a:spcAft>
              <a:buSzPts val="1200"/>
              <a:buAutoNum type="arabicParenR"/>
            </a:pPr>
            <a:r>
              <a:rPr lang="en" sz="1200">
                <a:uFillTx/>
                <a:latin typeface="Arial"/>
                <a:ea typeface="Arial"/>
                <a:cs typeface="Arial"/>
                <a:sym typeface="Arial"/>
              </a:rPr>
              <a:t>Prepare una presentación rápida y envíenos su idea creativa!</a:t>
            </a:r>
            <a:endParaRPr>
              <a:uFillTx/>
            </a:endParaRPr>
          </a:p>
        </p:txBody>
      </p:sp>
      <p:sp>
        <p:nvSpPr>
          <p:cNvPr id="373" name="Google Shape;373;g47648fd44f_0_250: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g47648fd44f_0_235: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a:uFillTx/>
                <a:latin typeface="Arial"/>
                <a:ea typeface="Arial"/>
                <a:cs typeface="Arial"/>
                <a:sym typeface="Arial"/>
              </a:rPr>
              <a:t>Antes de empezar a trabajar en la presentación de la solución que diseñó hoy, aquí hay algunas sugerencias que le ayudarán a contar una historia atractiva con su presentación. </a:t>
            </a:r>
            <a:endParaRPr sz="1200">
              <a:uFillTx/>
              <a:latin typeface="Arial"/>
              <a:ea typeface="Arial"/>
              <a:cs typeface="Arial"/>
              <a:sym typeface="Arial"/>
            </a:endParaRPr>
          </a:p>
          <a:p>
            <a:pPr marL="0" lvl="0" indent="0" algn="l" rtl="0">
              <a:lnSpc>
                <a:spcPct val="117999"/>
              </a:lnSpc>
              <a:spcBef>
                <a:spcPts val="0"/>
              </a:spcBef>
              <a:spcAft>
                <a:spcPts val="0"/>
              </a:spcAft>
              <a:buSzPts val="1400"/>
              <a:buNone/>
            </a:pPr>
            <a:endParaRPr>
              <a:uFillTx/>
            </a:endParaRPr>
          </a:p>
        </p:txBody>
      </p:sp>
      <p:sp>
        <p:nvSpPr>
          <p:cNvPr id="379" name="Google Shape;379;g47648fd44f_0_235: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g47648fd44f_0_241: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a:uFillTx/>
                <a:latin typeface="Arial"/>
                <a:ea typeface="Arial"/>
                <a:cs typeface="Arial"/>
                <a:sym typeface="Arial"/>
              </a:rPr>
              <a:t>No es necesario explicar esto en detalle, ya que está incluido en el manual. Tal vez sólo destaque las preguntas más importantes que deberían cubrir en su presentación, como el problema, el usuario, la solución y cómo funciona. </a:t>
            </a:r>
            <a:endParaRPr>
              <a:uFillTx/>
            </a:endParaRPr>
          </a:p>
        </p:txBody>
      </p:sp>
      <p:sp>
        <p:nvSpPr>
          <p:cNvPr id="385" name="Google Shape;385;g47648fd44f_0_241: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g47648fd44f_0_256: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r>
              <a:rPr lang="en">
                <a:uFillTx/>
              </a:rPr>
              <a:t>Tiempo para presentaciones</a:t>
            </a:r>
            <a:endParaRPr>
              <a:uFillTx/>
            </a:endParaRPr>
          </a:p>
        </p:txBody>
      </p:sp>
      <p:sp>
        <p:nvSpPr>
          <p:cNvPr id="394" name="Google Shape;394;g47648fd44f_0_256: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21:notes"/>
          <p:cNvSpPr txBox="1">
            <a:spLocks noGrp="1"/>
          </p:cNvSpPr>
          <p:nvPr>
            <p:ph type="body" idx="1"/>
          </p:nvPr>
        </p:nvSpPr>
        <p:spPr>
          <a:xfrm>
            <a:off x="946574" y="4861441"/>
            <a:ext cx="5206153" cy="4605576"/>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endParaRPr>
              <a:uFillTx/>
            </a:endParaRPr>
          </a:p>
        </p:txBody>
      </p:sp>
      <p:sp>
        <p:nvSpPr>
          <p:cNvPr id="400" name="Google Shape;400;p21: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g47648fd44f_0_261: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endParaRPr>
              <a:uFillTx/>
            </a:endParaRPr>
          </a:p>
        </p:txBody>
      </p:sp>
      <p:sp>
        <p:nvSpPr>
          <p:cNvPr id="406" name="Google Shape;406;g47648fd44f_0_261: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notes"/>
          <p:cNvSpPr txBox="1">
            <a:spLocks noGrp="1"/>
          </p:cNvSpPr>
          <p:nvPr>
            <p:ph type="body" idx="1"/>
          </p:nvPr>
        </p:nvSpPr>
        <p:spPr>
          <a:xfrm>
            <a:off x="946574" y="4861441"/>
            <a:ext cx="5206153" cy="4605576"/>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Importante: ¡no es necesario mostrar esta diapositiva a los estudiantes!</a:t>
            </a: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Aquí están los ejemplos de los diálogos que puedes jugar para hacerlos divertidos y atractivos para los estudiantes. </a:t>
            </a:r>
            <a:endParaRPr>
              <a:uFillTx/>
            </a:endParaRPr>
          </a:p>
        </p:txBody>
      </p:sp>
      <p:sp>
        <p:nvSpPr>
          <p:cNvPr id="156" name="Google Shape;156;p2: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g47648fd44f_0_224: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endParaRPr>
              <a:uFillTx/>
            </a:endParaRPr>
          </a:p>
        </p:txBody>
      </p:sp>
      <p:sp>
        <p:nvSpPr>
          <p:cNvPr id="412" name="Google Shape;412;g47648fd44f_0_224:notes"/>
          <p:cNvSpPr>
            <a:spLocks noGrp="1" noRot="1" noChangeAspect="1"/>
          </p:cNvSpPr>
          <p:nvPr>
            <p:ph type="sldImg" idx="2"/>
          </p:nvPr>
        </p:nvSpPr>
        <p:spPr>
          <a:xfrm>
            <a:off x="141288" y="768350"/>
            <a:ext cx="6816600" cy="3837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g47648fd44f_0_20: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endParaRPr>
              <a:uFillTx/>
            </a:endParaRPr>
          </a:p>
        </p:txBody>
      </p:sp>
      <p:sp>
        <p:nvSpPr>
          <p:cNvPr id="421" name="Google Shape;421;g47648fd44f_0_20: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g5bbac50c66_1_36: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30" name="Google Shape;430;g5bbac50c66_1_36: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endParaRPr>
              <a:uFillTx/>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g47648fd44f_0_266: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endParaRPr>
              <a:uFillTx/>
            </a:endParaRPr>
          </a:p>
        </p:txBody>
      </p:sp>
      <p:sp>
        <p:nvSpPr>
          <p:cNvPr id="438" name="Google Shape;438;g47648fd44f_0_266: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g47648fd44f_0_284: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endParaRPr>
              <a:uFillTx/>
            </a:endParaRPr>
          </a:p>
        </p:txBody>
      </p:sp>
      <p:sp>
        <p:nvSpPr>
          <p:cNvPr id="447" name="Google Shape;447;g47648fd44f_0_284:notes"/>
          <p:cNvSpPr>
            <a:spLocks noGrp="1" noRot="1" noChangeAspect="1"/>
          </p:cNvSpPr>
          <p:nvPr>
            <p:ph type="sldImg" idx="2"/>
          </p:nvPr>
        </p:nvSpPr>
        <p:spPr>
          <a:xfrm>
            <a:off x="141288" y="768350"/>
            <a:ext cx="6816600" cy="3837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g47648fd44f_0_275: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endParaRPr>
              <a:uFillTx/>
            </a:endParaRPr>
          </a:p>
        </p:txBody>
      </p:sp>
      <p:sp>
        <p:nvSpPr>
          <p:cNvPr id="456" name="Google Shape;456;g47648fd44f_0_275: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g47648fd44f_0_295: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endParaRPr>
              <a:uFillTx/>
            </a:endParaRPr>
          </a:p>
        </p:txBody>
      </p:sp>
      <p:sp>
        <p:nvSpPr>
          <p:cNvPr id="465" name="Google Shape;465;g47648fd44f_0_295: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g47648fd44f_0_303: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17999"/>
              </a:lnSpc>
              <a:spcBef>
                <a:spcPts val="0"/>
              </a:spcBef>
              <a:spcAft>
                <a:spcPts val="0"/>
              </a:spcAft>
              <a:buSzPts val="1400"/>
              <a:buNone/>
            </a:pPr>
            <a:endParaRPr>
              <a:uFillTx/>
            </a:endParaRPr>
          </a:p>
        </p:txBody>
      </p:sp>
      <p:sp>
        <p:nvSpPr>
          <p:cNvPr id="474" name="Google Shape;474;g47648fd44f_0_303: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5:notes"/>
          <p:cNvSpPr txBox="1">
            <a:spLocks noGrp="1"/>
          </p:cNvSpPr>
          <p:nvPr>
            <p:ph type="body" idx="1"/>
          </p:nvPr>
        </p:nvSpPr>
        <p:spPr>
          <a:xfrm>
            <a:off x="946574" y="4861441"/>
            <a:ext cx="5206153" cy="4605576"/>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En términos del plan para hoy: </a:t>
            </a: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Tendremos 2 sesiones de taller con un almuerzo en el medio, así como 3 lecciones breves sobre los Objetivos de Desarrollo Sostenible de la ONU, la ética de la IA y el diseño de productos. En la última hora vamos a pasar una lluvia de ideas para AI for Good applications y terminar con una presentación de su increíble trabajo! </a:t>
            </a:r>
            <a:endParaRPr>
              <a:uFillTx/>
            </a:endParaRPr>
          </a:p>
        </p:txBody>
      </p:sp>
      <p:sp>
        <p:nvSpPr>
          <p:cNvPr id="166" name="Google Shape;166;p5: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g5bbac50c66_1_24: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Presentaciones:</a:t>
            </a:r>
            <a:endParaRPr sz="1200" b="1">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Por favor, presente a su equipo y quién es responsable de las cuestiones técnicas y no técnicas, para que los estudiantes sepan a quién dirigirse y por qué. </a:t>
            </a:r>
            <a:endParaRPr>
              <a:uFillTx/>
            </a:endParaRPr>
          </a:p>
        </p:txBody>
      </p:sp>
      <p:sp>
        <p:nvSpPr>
          <p:cNvPr id="173" name="Google Shape;173;g5bbac50c66_1_24:notes"/>
          <p:cNvSpPr>
            <a:spLocks noGrp="1" noRot="1" noChangeAspect="1"/>
          </p:cNvSpPr>
          <p:nvPr>
            <p:ph type="sldImg" idx="2"/>
          </p:nvPr>
        </p:nvSpPr>
        <p:spPr>
          <a:xfrm>
            <a:off x="141288" y="768350"/>
            <a:ext cx="6816600" cy="3837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4:notes"/>
          <p:cNvSpPr txBox="1">
            <a:spLocks noGrp="1"/>
          </p:cNvSpPr>
          <p:nvPr>
            <p:ph type="body" idx="1"/>
          </p:nvPr>
        </p:nvSpPr>
        <p:spPr>
          <a:xfrm>
            <a:off x="946574" y="4861441"/>
            <a:ext cx="5206153" cy="4605576"/>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El objetivo de hoy</a:t>
            </a:r>
            <a:r>
              <a:rPr lang="en" sz="1200">
                <a:uFillTx/>
                <a:latin typeface="Arial"/>
                <a:ea typeface="Arial"/>
                <a:cs typeface="Arial"/>
                <a:sym typeface="Arial"/>
              </a:rPr>
              <a:t>....</a:t>
            </a:r>
            <a:endParaRPr sz="1200">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Es enseñarte nuevas habilidades sobre cómo usar la IA, la tarea clave para ti es aplicar tu creatividad y pasión para resolver problemas reales. Nosotros le daremos las herramientas para hacerlo y entonces usted podrá crear su innovadora solución de IA para el Bien y presentárnosla! </a:t>
            </a:r>
            <a:endParaRPr>
              <a:uFillTx/>
            </a:endParaRPr>
          </a:p>
        </p:txBody>
      </p:sp>
      <p:sp>
        <p:nvSpPr>
          <p:cNvPr id="191" name="Google Shape;191;p4: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g47648fd44f_0_41:notes"/>
          <p:cNvSpPr txBox="1">
            <a:spLocks noGrp="1"/>
          </p:cNvSpPr>
          <p:nvPr>
            <p:ph type="body" idx="1"/>
          </p:nvPr>
        </p:nvSpPr>
        <p:spPr>
          <a:xfrm>
            <a:off x="946574" y="4861441"/>
            <a:ext cx="5206200" cy="4605600"/>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a:uFillTx/>
                <a:latin typeface="Arial"/>
                <a:ea typeface="Arial"/>
                <a:cs typeface="Arial"/>
                <a:sym typeface="Arial"/>
              </a:rPr>
              <a:t>Ahora, aprendamos sobre los problemas que podemos ayudar a resolver con la IA. </a:t>
            </a:r>
            <a:endParaRPr sz="1200">
              <a:uFillTx/>
              <a:latin typeface="Arial"/>
              <a:ea typeface="Arial"/>
              <a:cs typeface="Arial"/>
              <a:sym typeface="Arial"/>
            </a:endParaRPr>
          </a:p>
          <a:p>
            <a:pPr marL="0" lvl="0" indent="0" algn="l" rtl="0">
              <a:lnSpc>
                <a:spcPct val="117999"/>
              </a:lnSpc>
              <a:spcBef>
                <a:spcPts val="0"/>
              </a:spcBef>
              <a:spcAft>
                <a:spcPts val="0"/>
              </a:spcAft>
              <a:buSzPts val="1400"/>
              <a:buNone/>
            </a:pPr>
            <a:endParaRPr>
              <a:uFillTx/>
            </a:endParaRPr>
          </a:p>
        </p:txBody>
      </p:sp>
      <p:sp>
        <p:nvSpPr>
          <p:cNvPr id="210" name="Google Shape;210;g47648fd44f_0_41: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7: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6" name="Google Shape;216;p7:notes"/>
          <p:cNvSpPr txBox="1">
            <a:spLocks noGrp="1"/>
          </p:cNvSpPr>
          <p:nvPr>
            <p:ph type="body" idx="1"/>
          </p:nvPr>
        </p:nvSpPr>
        <p:spPr>
          <a:xfrm>
            <a:off x="946574" y="4861441"/>
            <a:ext cx="5206153" cy="4605576"/>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La lista de 17 objetivos y por qué son importantes:</a:t>
            </a:r>
            <a:endParaRPr sz="1200" b="1">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La</a:t>
            </a:r>
            <a:r>
              <a:rPr lang="en" sz="1200" u="sng">
                <a:solidFill>
                  <a:schemeClr val="hlink"/>
                </a:solidFill>
                <a:uFillTx/>
                <a:latin typeface="Arial"/>
                <a:ea typeface="Arial"/>
                <a:cs typeface="Arial"/>
                <a:sym typeface="Arial"/>
                <a:hlinkClick r:id="rId3"/>
              </a:rPr>
              <a:t> Agenda 2030 para el Desarrollo Sostenible</a:t>
            </a:r>
            <a:r>
              <a:rPr lang="en" sz="1200">
                <a:uFillTx/>
                <a:latin typeface="Arial"/>
                <a:ea typeface="Arial"/>
                <a:cs typeface="Arial"/>
                <a:sym typeface="Arial"/>
              </a:rPr>
              <a:t> fue adoptada por todos los Estados Miembros de las Naciones Unidas en 2015. Proporciona un </a:t>
            </a:r>
            <a:r>
              <a:rPr lang="en" sz="1200" b="1">
                <a:uFillTx/>
                <a:latin typeface="Arial"/>
                <a:ea typeface="Arial"/>
                <a:cs typeface="Arial"/>
                <a:sym typeface="Arial"/>
              </a:rPr>
              <a:t>plan</a:t>
            </a:r>
            <a:r>
              <a:rPr lang="en" sz="1200">
                <a:uFillTx/>
                <a:latin typeface="Arial"/>
                <a:ea typeface="Arial"/>
                <a:cs typeface="Arial"/>
                <a:sym typeface="Arial"/>
              </a:rPr>
              <a:t> compartido </a:t>
            </a:r>
            <a:r>
              <a:rPr lang="en" sz="1200" b="1">
                <a:uFillTx/>
                <a:latin typeface="Arial"/>
                <a:ea typeface="Arial"/>
                <a:cs typeface="Arial"/>
                <a:sym typeface="Arial"/>
              </a:rPr>
              <a:t>para la paz y la prosperidad de los pueblos y del planeta</a:t>
            </a:r>
            <a:r>
              <a:rPr lang="en" sz="1200">
                <a:uFillTx/>
                <a:latin typeface="Arial"/>
                <a:ea typeface="Arial"/>
                <a:cs typeface="Arial"/>
                <a:sym typeface="Arial"/>
              </a:rPr>
              <a:t>, ahora y en el futuro. En su centro se encuentran los</a:t>
            </a:r>
            <a:r>
              <a:rPr lang="en" sz="1200" u="sng">
                <a:solidFill>
                  <a:schemeClr val="hlink"/>
                </a:solidFill>
                <a:uFillTx/>
                <a:latin typeface="Arial"/>
                <a:ea typeface="Arial"/>
                <a:cs typeface="Arial"/>
                <a:sym typeface="Arial"/>
                <a:hlinkClick r:id="rId4"/>
              </a:rPr>
              <a:t> 17 Objetivos de Desarrollo Sostenible (SDG)</a:t>
            </a:r>
            <a:r>
              <a:rPr lang="en" sz="1200">
                <a:uFillTx/>
                <a:latin typeface="Arial"/>
                <a:ea typeface="Arial"/>
                <a:cs typeface="Arial"/>
                <a:sym typeface="Arial"/>
              </a:rPr>
              <a:t>, que constituyen un </a:t>
            </a:r>
            <a:r>
              <a:rPr lang="en" sz="1200" b="1">
                <a:uFillTx/>
                <a:latin typeface="Arial"/>
                <a:ea typeface="Arial"/>
                <a:cs typeface="Arial"/>
                <a:sym typeface="Arial"/>
              </a:rPr>
              <a:t>llamamiento urgente a la acción</a:t>
            </a:r>
            <a:r>
              <a:rPr lang="en" sz="1200">
                <a:uFillTx/>
                <a:latin typeface="Arial"/>
                <a:ea typeface="Arial"/>
                <a:cs typeface="Arial"/>
                <a:sym typeface="Arial"/>
              </a:rPr>
              <a:t> por parte de todos los países, tanto desarrollados como en desarrollo. </a:t>
            </a:r>
            <a:endParaRPr sz="1200">
              <a:uFillTx/>
              <a:latin typeface="Arial"/>
              <a:ea typeface="Arial"/>
              <a:cs typeface="Arial"/>
              <a:sym typeface="Arial"/>
            </a:endParaRPr>
          </a:p>
          <a:p>
            <a:pPr marL="0" lvl="0" indent="0" algn="l" rtl="0">
              <a:lnSpc>
                <a:spcPct val="100000"/>
              </a:lnSpc>
              <a:spcBef>
                <a:spcPts val="1200"/>
              </a:spcBef>
              <a:spcAft>
                <a:spcPts val="0"/>
              </a:spcAft>
              <a:buNone/>
            </a:pPr>
            <a:r>
              <a:rPr lang="en" sz="1200">
                <a:uFillTx/>
                <a:latin typeface="Arial"/>
                <a:ea typeface="Arial"/>
                <a:cs typeface="Arial"/>
                <a:sym typeface="Arial"/>
              </a:rPr>
              <a:t>En esencia, esta es una lista de desafíos globales que nosotros, como sociedad, debemos resolver en los próximos 10 años en una asociación global y utilizando herramientas tecnológicas como la IA. Puede utilizar esta lista de desafíos para construir una solución de IA que aborde un problema del mundo real y ayude a las personas reales que sufren de este problema.</a:t>
            </a:r>
            <a:endParaRPr>
              <a:solidFill>
                <a:schemeClr val="dk1"/>
              </a:solidFill>
              <a:uFillTx/>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6:notes"/>
          <p:cNvSpPr>
            <a:spLocks noGrp="1" noRot="1" noChangeAspect="1"/>
          </p:cNvSpPr>
          <p:nvPr>
            <p:ph type="sldImg" idx="2"/>
          </p:nvPr>
        </p:nvSpPr>
        <p:spPr>
          <a:xfrm>
            <a:off x="141288" y="768350"/>
            <a:ext cx="6816725" cy="3836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9" name="Google Shape;229;p6:notes"/>
          <p:cNvSpPr txBox="1">
            <a:spLocks noGrp="1"/>
          </p:cNvSpPr>
          <p:nvPr>
            <p:ph type="body" idx="1"/>
          </p:nvPr>
        </p:nvSpPr>
        <p:spPr>
          <a:xfrm>
            <a:off x="946574" y="4861441"/>
            <a:ext cx="5206153" cy="4605576"/>
          </a:xfrm>
          <a:prstGeom prst="rect">
            <a:avLst/>
          </a:prstGeom>
          <a:noFill/>
          <a:ln>
            <a:noFill/>
          </a:ln>
        </p:spPr>
        <p:txBody>
          <a:bodyPr spcFirstLastPara="1" wrap="square" lIns="99025" tIns="49500" rIns="99025" bIns="49500" anchor="t" anchorCtr="0">
            <a:noAutofit/>
          </a:bodyPr>
          <a:lstStyle/>
          <a:p>
            <a:pPr marL="0" lvl="0" indent="0" algn="l" rtl="0">
              <a:lnSpc>
                <a:spcPct val="100000"/>
              </a:lnSpc>
              <a:spcBef>
                <a:spcPts val="0"/>
              </a:spcBef>
              <a:spcAft>
                <a:spcPts val="0"/>
              </a:spcAft>
              <a:buNone/>
            </a:pPr>
            <a:r>
              <a:rPr lang="en" sz="1200" b="1">
                <a:uFillTx/>
                <a:latin typeface="Arial"/>
                <a:ea typeface="Arial"/>
                <a:cs typeface="Arial"/>
                <a:sym typeface="Arial"/>
              </a:rPr>
              <a:t>Explicar los objetivos: </a:t>
            </a:r>
            <a:endParaRPr sz="1200" b="1">
              <a:uFillTx/>
              <a:latin typeface="Arial"/>
              <a:ea typeface="Arial"/>
              <a:cs typeface="Arial"/>
              <a:sym typeface="Arial"/>
            </a:endParaRPr>
          </a:p>
          <a:p>
            <a:pPr marL="0" lvl="0" indent="0" algn="l" rtl="0">
              <a:lnSpc>
                <a:spcPct val="100000"/>
              </a:lnSpc>
              <a:spcBef>
                <a:spcPts val="0"/>
              </a:spcBef>
              <a:spcAft>
                <a:spcPts val="0"/>
              </a:spcAft>
              <a:buNone/>
            </a:pPr>
            <a:r>
              <a:rPr lang="en" sz="1200">
                <a:uFillTx/>
                <a:latin typeface="Arial"/>
                <a:ea typeface="Arial"/>
                <a:cs typeface="Arial"/>
                <a:sym typeface="Arial"/>
              </a:rPr>
              <a:t>Permítanme mostrarles un video corto con Emma Watson (la actriz que interpretó a Hermione en la serie de Harry Potter) que ofrece ejemplos muy ilustrativos de los Objetivos de Desarrollo Sostenible: </a:t>
            </a:r>
            <a:r>
              <a:rPr lang="en" sz="1200" u="sng">
                <a:solidFill>
                  <a:schemeClr val="hlink"/>
                </a:solidFill>
                <a:uFillTx/>
                <a:latin typeface="Arial"/>
                <a:ea typeface="Arial"/>
                <a:cs typeface="Arial"/>
                <a:sym typeface="Arial"/>
                <a:hlinkClick r:id="rId3"/>
              </a:rPr>
              <a:t>https:</a:t>
            </a:r>
            <a:r>
              <a:rPr lang="en" sz="1200" b="1">
                <a:uFillTx/>
                <a:latin typeface="Arial"/>
                <a:ea typeface="Arial"/>
                <a:cs typeface="Arial"/>
                <a:sym typeface="Arial"/>
              </a:rPr>
              <a:t>//youtu.be/cBxN9E5f7pc[reproducir un video en la pantalla]</a:t>
            </a:r>
            <a:endParaRPr>
              <a:highlight>
                <a:srgbClr val="FFFFFF"/>
              </a:highlight>
              <a:uFillTx/>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4_Image title">
    <p:spTree>
      <p:nvGrpSpPr>
        <p:cNvPr id="1" name="Shape 12"/>
        <p:cNvGrpSpPr/>
        <p:nvPr/>
      </p:nvGrpSpPr>
      <p:grpSpPr>
        <a:xfrm>
          <a:off x="0" y="0"/>
          <a:ext cx="0" cy="0"/>
          <a:chOff x="0" y="0"/>
          <a:chExt cx="0" cy="0"/>
        </a:xfrm>
      </p:grpSpPr>
      <p:pic>
        <p:nvPicPr>
          <p:cNvPr id="13" name="Google Shape;13;p23"/>
          <p:cNvPicPr preferRelativeResize="0"/>
          <p:nvPr/>
        </p:nvPicPr>
        <p:blipFill rotWithShape="1">
          <a:blip r:embed="rId2"/>
          <a:srcRect t="11312" b="15864"/>
          <a:stretch/>
        </p:blipFill>
        <p:spPr>
          <a:xfrm>
            <a:off x="5697" y="1204687"/>
            <a:ext cx="12188825" cy="4992915"/>
          </a:xfrm>
          <a:prstGeom prst="rect">
            <a:avLst/>
          </a:prstGeom>
          <a:noFill/>
          <a:ln>
            <a:noFill/>
          </a:ln>
        </p:spPr>
      </p:pic>
      <p:pic>
        <p:nvPicPr>
          <p:cNvPr id="14" name="Google Shape;14;p23"/>
          <p:cNvPicPr preferRelativeResize="0"/>
          <p:nvPr/>
        </p:nvPicPr>
        <p:blipFill rotWithShape="1">
          <a:blip r:embed="rId3"/>
          <a:srcRect t="18" b="18"/>
          <a:stretch/>
        </p:blipFill>
        <p:spPr>
          <a:xfrm>
            <a:off x="606445" y="0"/>
            <a:ext cx="5421312" cy="5334000"/>
          </a:xfrm>
          <a:prstGeom prst="rect">
            <a:avLst/>
          </a:prstGeom>
          <a:noFill/>
          <a:ln>
            <a:noFill/>
          </a:ln>
        </p:spPr>
      </p:pic>
      <p:sp>
        <p:nvSpPr>
          <p:cNvPr id="15" name="Google Shape;15;p23"/>
          <p:cNvSpPr txBox="1">
            <a:spLocks noGrp="1"/>
          </p:cNvSpPr>
          <p:nvPr>
            <p:ph type="title"/>
          </p:nvPr>
        </p:nvSpPr>
        <p:spPr>
          <a:xfrm>
            <a:off x="826166" y="3068781"/>
            <a:ext cx="4982448" cy="596196"/>
          </a:xfrm>
          <a:prstGeom prst="rect">
            <a:avLst/>
          </a:prstGeom>
          <a:noFill/>
          <a:ln>
            <a:noFill/>
          </a:ln>
        </p:spPr>
        <p:txBody>
          <a:bodyPr spcFirstLastPara="1" wrap="square" lIns="0" tIns="0" rIns="0" bIns="0" anchor="b" anchorCtr="0">
            <a:noAutofit/>
          </a:bodyPr>
          <a:lstStyle>
            <a:lvl1pPr lvl="0" algn="ctr">
              <a:lnSpc>
                <a:spcPct val="100000"/>
              </a:lnSpc>
              <a:spcBef>
                <a:spcPts val="0"/>
              </a:spcBef>
              <a:spcAft>
                <a:spcPts val="0"/>
              </a:spcAft>
              <a:buClr>
                <a:schemeClr val="accent1"/>
              </a:buClr>
              <a:buSzPts val="3200"/>
              <a:buFont typeface="Arial"/>
              <a:buNone/>
              <a:defRPr>
                <a:solidFill>
                  <a:schemeClr val="accent1"/>
                </a:solidFill>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
        <p:nvSpPr>
          <p:cNvPr id="16" name="Google Shape;16;p23"/>
          <p:cNvSpPr txBox="1">
            <a:spLocks noGrp="1"/>
          </p:cNvSpPr>
          <p:nvPr>
            <p:ph type="body" idx="1"/>
          </p:nvPr>
        </p:nvSpPr>
        <p:spPr>
          <a:xfrm>
            <a:off x="825589" y="3758634"/>
            <a:ext cx="4983025" cy="548149"/>
          </a:xfrm>
          <a:prstGeom prst="rect">
            <a:avLst/>
          </a:prstGeom>
          <a:noFill/>
          <a:ln>
            <a:noFill/>
          </a:ln>
        </p:spPr>
        <p:txBody>
          <a:bodyPr spcFirstLastPara="1" wrap="square" lIns="0" tIns="45700" rIns="0" bIns="0" anchor="t" anchorCtr="0">
            <a:noAutofit/>
          </a:bodyPr>
          <a:lstStyle>
            <a:lvl1pPr marL="457200" lvl="0" indent="-228600" algn="ctr">
              <a:lnSpc>
                <a:spcPct val="100000"/>
              </a:lnSpc>
              <a:spcBef>
                <a:spcPts val="1200"/>
              </a:spcBef>
              <a:spcAft>
                <a:spcPts val="0"/>
              </a:spcAft>
              <a:buClr>
                <a:schemeClr val="lt1"/>
              </a:buClr>
              <a:buSzPts val="2200"/>
              <a:buNone/>
              <a:defRPr i="1">
                <a:solidFill>
                  <a:schemeClr val="lt1"/>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17" name="Google Shape;17;p23"/>
          <p:cNvSpPr txBox="1">
            <a:spLocks noGrp="1"/>
          </p:cNvSpPr>
          <p:nvPr>
            <p:ph type="body" idx="2"/>
          </p:nvPr>
        </p:nvSpPr>
        <p:spPr>
          <a:xfrm>
            <a:off x="825589" y="4245820"/>
            <a:ext cx="4983025" cy="505096"/>
          </a:xfrm>
          <a:prstGeom prst="rect">
            <a:avLst/>
          </a:prstGeom>
          <a:noFill/>
          <a:ln>
            <a:noFill/>
          </a:ln>
        </p:spPr>
        <p:txBody>
          <a:bodyPr spcFirstLastPara="1" wrap="square" lIns="0" tIns="45700" rIns="0" bIns="0" anchor="t" anchorCtr="0">
            <a:noAutofit/>
          </a:bodyPr>
          <a:lstStyle>
            <a:lvl1pPr marL="457200" lvl="0" indent="-228600" algn="ctr">
              <a:lnSpc>
                <a:spcPct val="100000"/>
              </a:lnSpc>
              <a:spcBef>
                <a:spcPts val="1200"/>
              </a:spcBef>
              <a:spcAft>
                <a:spcPts val="0"/>
              </a:spcAft>
              <a:buClr>
                <a:srgbClr val="8E8A86"/>
              </a:buClr>
              <a:buSzPts val="1800"/>
              <a:buNone/>
              <a:defRPr sz="1800" b="0" i="1" u="none">
                <a:solidFill>
                  <a:srgbClr val="8E8A86"/>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2 column text and quote">
    <p:spTree>
      <p:nvGrpSpPr>
        <p:cNvPr id="1" name="Shape 53"/>
        <p:cNvGrpSpPr/>
        <p:nvPr/>
      </p:nvGrpSpPr>
      <p:grpSpPr>
        <a:xfrm>
          <a:off x="0" y="0"/>
          <a:ext cx="0" cy="0"/>
          <a:chOff x="0" y="0"/>
          <a:chExt cx="0" cy="0"/>
        </a:xfrm>
      </p:grpSpPr>
      <p:sp>
        <p:nvSpPr>
          <p:cNvPr id="54" name="Google Shape;54;p32"/>
          <p:cNvSpPr txBox="1">
            <a:spLocks noGrp="1"/>
          </p:cNvSpPr>
          <p:nvPr>
            <p:ph type="body" idx="1"/>
          </p:nvPr>
        </p:nvSpPr>
        <p:spPr>
          <a:xfrm>
            <a:off x="520581" y="1485900"/>
            <a:ext cx="5369856" cy="4645959"/>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rgbClr val="75787B"/>
              </a:buClr>
              <a:buSzPts val="2200"/>
              <a:buNone/>
              <a:defRPr>
                <a:solidFill>
                  <a:srgbClr val="75787B"/>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55" name="Google Shape;55;p32"/>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56" name="Google Shape;56;p32"/>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
        <p:nvSpPr>
          <p:cNvPr id="57" name="Google Shape;57;p32"/>
          <p:cNvSpPr txBox="1">
            <a:spLocks noGrp="1"/>
          </p:cNvSpPr>
          <p:nvPr>
            <p:ph type="body" idx="2"/>
          </p:nvPr>
        </p:nvSpPr>
        <p:spPr>
          <a:xfrm>
            <a:off x="6252072" y="1485900"/>
            <a:ext cx="5369856" cy="4645959"/>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rgbClr val="8246AF"/>
              </a:buClr>
              <a:buSzPts val="3200"/>
              <a:buNone/>
              <a:defRPr sz="3200" b="0">
                <a:solidFill>
                  <a:srgbClr val="8246AF"/>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58" name="Google Shape;58;p32"/>
          <p:cNvSpPr txBox="1">
            <a:spLocks noGrp="1"/>
          </p:cNvSpPr>
          <p:nvPr>
            <p:ph type="title"/>
          </p:nvPr>
        </p:nvSpPr>
        <p:spPr>
          <a:xfrm>
            <a:off x="521369" y="332769"/>
            <a:ext cx="7740000" cy="596196"/>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2"/>
              </a:buClr>
              <a:buSzPts val="3200"/>
              <a:buFont typeface="Arial"/>
              <a:buNone/>
              <a:defRPr>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layout">
    <p:spTree>
      <p:nvGrpSpPr>
        <p:cNvPr id="1" name="Shape 59"/>
        <p:cNvGrpSpPr/>
        <p:nvPr/>
      </p:nvGrpSpPr>
      <p:grpSpPr>
        <a:xfrm>
          <a:off x="0" y="0"/>
          <a:ext cx="0" cy="0"/>
          <a:chOff x="0" y="0"/>
          <a:chExt cx="0" cy="0"/>
        </a:xfrm>
      </p:grpSpPr>
      <p:sp>
        <p:nvSpPr>
          <p:cNvPr id="60" name="Google Shape;60;p33"/>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61" name="Google Shape;61;p33"/>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ate 1 column">
    <p:spTree>
      <p:nvGrpSpPr>
        <p:cNvPr id="1" name="Shape 62"/>
        <p:cNvGrpSpPr/>
        <p:nvPr/>
      </p:nvGrpSpPr>
      <p:grpSpPr>
        <a:xfrm>
          <a:off x="0" y="0"/>
          <a:ext cx="0" cy="0"/>
          <a:chOff x="0" y="0"/>
          <a:chExt cx="0" cy="0"/>
        </a:xfrm>
      </p:grpSpPr>
      <p:sp>
        <p:nvSpPr>
          <p:cNvPr id="63" name="Google Shape;63;p34"/>
          <p:cNvSpPr>
            <a:spLocks/>
          </p:cNvSpPr>
          <p:nvPr/>
        </p:nvSpPr>
        <p:spPr>
          <a:xfrm>
            <a:off x="0" y="0"/>
            <a:ext cx="12188825" cy="6858000"/>
          </a:xfrm>
          <a:prstGeom prst="rect">
            <a:avLst/>
          </a:prstGeom>
          <a:solidFill>
            <a:srgbClr val="003349"/>
          </a:soli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75787B"/>
              </a:buClr>
              <a:buSzPts val="3200"/>
              <a:buFont typeface="Arial"/>
              <a:buNone/>
            </a:pPr>
            <a:endParaRPr sz="3200" b="0" i="1" u="none" strike="noStrike" cap="none">
              <a:solidFill>
                <a:schemeClr val="lt1"/>
              </a:solidFill>
              <a:uFillTx/>
              <a:latin typeface="Arial"/>
              <a:ea typeface="Arial"/>
              <a:cs typeface="Arial"/>
              <a:sym typeface="Arial"/>
            </a:endParaRPr>
          </a:p>
        </p:txBody>
      </p:sp>
      <p:sp>
        <p:nvSpPr>
          <p:cNvPr id="64" name="Google Shape;64;p34"/>
          <p:cNvSpPr txBox="1">
            <a:spLocks noGrp="1"/>
          </p:cNvSpPr>
          <p:nvPr>
            <p:ph type="body" idx="1"/>
          </p:nvPr>
        </p:nvSpPr>
        <p:spPr>
          <a:xfrm>
            <a:off x="520580" y="1485900"/>
            <a:ext cx="11094777" cy="4516867"/>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chemeClr val="lt1"/>
              </a:buClr>
              <a:buSzPts val="2200"/>
              <a:buFont typeface="Arial"/>
              <a:buNone/>
              <a:defRPr>
                <a:solidFill>
                  <a:schemeClr val="lt1"/>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65" name="Google Shape;65;p34"/>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lt1"/>
              </a:buClr>
              <a:buSzPts val="1200"/>
              <a:buFont typeface="Arial"/>
              <a:buNone/>
              <a:defRPr sz="1200" b="0" i="0">
                <a:solidFill>
                  <a:schemeClr val="lt1"/>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66" name="Google Shape;66;p34"/>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1pPr>
            <a:lvl2pPr marL="0" marR="0" lvl="1"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2pPr>
            <a:lvl3pPr marL="0" marR="0" lvl="2"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3pPr>
            <a:lvl4pPr marL="0" marR="0" lvl="3"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4pPr>
            <a:lvl5pPr marL="0" marR="0" lvl="4"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5pPr>
            <a:lvl6pPr marL="0" marR="0" lvl="5"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6pPr>
            <a:lvl7pPr marL="0" marR="0" lvl="6"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7pPr>
            <a:lvl8pPr marL="0" marR="0" lvl="7"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8pPr>
            <a:lvl9pPr marL="0" marR="0" lvl="8"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
        <p:nvSpPr>
          <p:cNvPr id="67" name="Google Shape;67;p34"/>
          <p:cNvSpPr txBox="1">
            <a:spLocks/>
          </p:cNvSpPr>
          <p:nvPr/>
        </p:nvSpPr>
        <p:spPr>
          <a:xfrm>
            <a:off x="3685077" y="6452685"/>
            <a:ext cx="4778478"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900"/>
              <a:buFont typeface="Arial"/>
              <a:buNone/>
            </a:pPr>
            <a:r>
              <a:rPr lang="en" sz="900" b="0" i="1" u="none" strike="noStrike" cap="none">
                <a:solidFill>
                  <a:schemeClr val="lt1"/>
                </a:solidFill>
                <a:uFillTx/>
                <a:latin typeface="Arial"/>
                <a:ea typeface="Arial"/>
                <a:cs typeface="Arial"/>
                <a:sym typeface="Arial"/>
              </a:rPr>
              <a:t>© 2018 The Sage Group plc or its licensors. All rights reserved.</a:t>
            </a:r>
            <a:endParaRPr sz="1400" b="0" i="0" u="none" strike="noStrike" cap="none">
              <a:solidFill>
                <a:srgbClr val="000000"/>
              </a:solidFill>
              <a:uFillTx/>
              <a:latin typeface="Arial"/>
              <a:ea typeface="Arial"/>
              <a:cs typeface="Arial"/>
              <a:sym typeface="Arial"/>
            </a:endParaRPr>
          </a:p>
        </p:txBody>
      </p:sp>
      <p:sp>
        <p:nvSpPr>
          <p:cNvPr id="68" name="Google Shape;68;p34"/>
          <p:cNvSpPr txBox="1">
            <a:spLocks noGrp="1"/>
          </p:cNvSpPr>
          <p:nvPr>
            <p:ph type="title"/>
          </p:nvPr>
        </p:nvSpPr>
        <p:spPr>
          <a:xfrm>
            <a:off x="521369" y="332769"/>
            <a:ext cx="7740000" cy="596196"/>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3200"/>
              <a:buFont typeface="Arial"/>
              <a:buNone/>
              <a:defRPr>
                <a:solidFill>
                  <a:schemeClr val="lt1"/>
                </a:solidFill>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pic>
        <p:nvPicPr>
          <p:cNvPr id="69" name="Google Shape;69;p34"/>
          <p:cNvPicPr preferRelativeResize="0"/>
          <p:nvPr/>
        </p:nvPicPr>
        <p:blipFill rotWithShape="1">
          <a:blip r:embed="rId2"/>
          <a:srcRect/>
          <a:stretch/>
        </p:blipFill>
        <p:spPr>
          <a:xfrm>
            <a:off x="8845281" y="416467"/>
            <a:ext cx="2811682" cy="4284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ate blank with title">
    <p:spTree>
      <p:nvGrpSpPr>
        <p:cNvPr id="1" name="Shape 70"/>
        <p:cNvGrpSpPr/>
        <p:nvPr/>
      </p:nvGrpSpPr>
      <p:grpSpPr>
        <a:xfrm>
          <a:off x="0" y="0"/>
          <a:ext cx="0" cy="0"/>
          <a:chOff x="0" y="0"/>
          <a:chExt cx="0" cy="0"/>
        </a:xfrm>
      </p:grpSpPr>
      <p:sp>
        <p:nvSpPr>
          <p:cNvPr id="71" name="Google Shape;71;p35"/>
          <p:cNvSpPr>
            <a:spLocks/>
          </p:cNvSpPr>
          <p:nvPr/>
        </p:nvSpPr>
        <p:spPr>
          <a:xfrm>
            <a:off x="0" y="0"/>
            <a:ext cx="12188825" cy="6858000"/>
          </a:xfrm>
          <a:prstGeom prst="rect">
            <a:avLst/>
          </a:prstGeom>
          <a:solidFill>
            <a:srgbClr val="003349"/>
          </a:soli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75787B"/>
              </a:buClr>
              <a:buSzPts val="3200"/>
              <a:buFont typeface="Arial"/>
              <a:buNone/>
            </a:pPr>
            <a:endParaRPr sz="3200" b="0" i="1" u="none" strike="noStrike" cap="none">
              <a:solidFill>
                <a:srgbClr val="00DC00"/>
              </a:solidFill>
              <a:uFillTx/>
              <a:latin typeface="Arial"/>
              <a:ea typeface="Arial"/>
              <a:cs typeface="Arial"/>
              <a:sym typeface="Arial"/>
            </a:endParaRPr>
          </a:p>
        </p:txBody>
      </p:sp>
      <p:sp>
        <p:nvSpPr>
          <p:cNvPr id="72" name="Google Shape;72;p35"/>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lt1"/>
              </a:buClr>
              <a:buSzPts val="1200"/>
              <a:buFont typeface="Arial"/>
              <a:buNone/>
              <a:defRPr sz="1200" b="0" i="0">
                <a:solidFill>
                  <a:schemeClr val="lt1"/>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73" name="Google Shape;73;p35"/>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1pPr>
            <a:lvl2pPr marL="0" marR="0" lvl="1"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2pPr>
            <a:lvl3pPr marL="0" marR="0" lvl="2"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3pPr>
            <a:lvl4pPr marL="0" marR="0" lvl="3"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4pPr>
            <a:lvl5pPr marL="0" marR="0" lvl="4"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5pPr>
            <a:lvl6pPr marL="0" marR="0" lvl="5"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6pPr>
            <a:lvl7pPr marL="0" marR="0" lvl="6"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7pPr>
            <a:lvl8pPr marL="0" marR="0" lvl="7"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8pPr>
            <a:lvl9pPr marL="0" marR="0" lvl="8"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
        <p:nvSpPr>
          <p:cNvPr id="74" name="Google Shape;74;p35"/>
          <p:cNvSpPr txBox="1">
            <a:spLocks/>
          </p:cNvSpPr>
          <p:nvPr/>
        </p:nvSpPr>
        <p:spPr>
          <a:xfrm>
            <a:off x="3685077" y="6452685"/>
            <a:ext cx="4778478"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900"/>
              <a:buFont typeface="Arial"/>
              <a:buNone/>
            </a:pPr>
            <a:r>
              <a:rPr lang="en" sz="900" b="0" i="1" u="none" strike="noStrike" cap="none">
                <a:solidFill>
                  <a:schemeClr val="lt1"/>
                </a:solidFill>
                <a:uFillTx/>
                <a:latin typeface="Arial"/>
                <a:ea typeface="Arial"/>
                <a:cs typeface="Arial"/>
                <a:sym typeface="Arial"/>
              </a:rPr>
              <a:t>© 2018 The Sage Group plc or its licensors. All rights reserved.</a:t>
            </a:r>
            <a:endParaRPr sz="1400" b="0" i="0" u="none" strike="noStrike" cap="none">
              <a:solidFill>
                <a:srgbClr val="000000"/>
              </a:solidFill>
              <a:uFillTx/>
              <a:latin typeface="Arial"/>
              <a:ea typeface="Arial"/>
              <a:cs typeface="Arial"/>
              <a:sym typeface="Arial"/>
            </a:endParaRPr>
          </a:p>
        </p:txBody>
      </p:sp>
      <p:sp>
        <p:nvSpPr>
          <p:cNvPr id="75" name="Google Shape;75;p35"/>
          <p:cNvSpPr txBox="1">
            <a:spLocks noGrp="1"/>
          </p:cNvSpPr>
          <p:nvPr>
            <p:ph type="title"/>
          </p:nvPr>
        </p:nvSpPr>
        <p:spPr>
          <a:xfrm>
            <a:off x="521369" y="332769"/>
            <a:ext cx="7740000" cy="596196"/>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3200"/>
              <a:buFont typeface="Arial"/>
              <a:buNone/>
              <a:defRPr>
                <a:solidFill>
                  <a:schemeClr val="lt1"/>
                </a:solidFill>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pic>
        <p:nvPicPr>
          <p:cNvPr id="76" name="Google Shape;76;p35"/>
          <p:cNvPicPr preferRelativeResize="0"/>
          <p:nvPr/>
        </p:nvPicPr>
        <p:blipFill rotWithShape="1">
          <a:blip r:embed="rId2"/>
          <a:srcRect/>
          <a:stretch/>
        </p:blipFill>
        <p:spPr>
          <a:xfrm>
            <a:off x="8845281" y="416467"/>
            <a:ext cx="2811682" cy="4284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cSld name="1_2 column layout ">
    <p:bg>
      <p:bgPr>
        <a:solidFill>
          <a:schemeClr val="dk2"/>
        </a:solidFill>
        <a:effectLst/>
      </p:bgPr>
    </p:bg>
    <p:spTree>
      <p:nvGrpSpPr>
        <p:cNvPr id="1" name="Shape 77"/>
        <p:cNvGrpSpPr/>
        <p:nvPr/>
      </p:nvGrpSpPr>
      <p:grpSpPr>
        <a:xfrm>
          <a:off x="0" y="0"/>
          <a:ext cx="0" cy="0"/>
          <a:chOff x="0" y="0"/>
          <a:chExt cx="0" cy="0"/>
        </a:xfrm>
      </p:grpSpPr>
      <p:sp>
        <p:nvSpPr>
          <p:cNvPr id="78" name="Google Shape;78;p36"/>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lt1"/>
              </a:buClr>
              <a:buSzPts val="1200"/>
              <a:buFont typeface="Arial"/>
              <a:buNone/>
              <a:defRPr sz="1200" b="0" i="0">
                <a:solidFill>
                  <a:schemeClr val="lt1"/>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79" name="Google Shape;79;p36"/>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1pPr>
            <a:lvl2pPr marL="0" marR="0" lvl="1"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2pPr>
            <a:lvl3pPr marL="0" marR="0" lvl="2"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3pPr>
            <a:lvl4pPr marL="0" marR="0" lvl="3"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4pPr>
            <a:lvl5pPr marL="0" marR="0" lvl="4"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5pPr>
            <a:lvl6pPr marL="0" marR="0" lvl="5"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6pPr>
            <a:lvl7pPr marL="0" marR="0" lvl="6"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7pPr>
            <a:lvl8pPr marL="0" marR="0" lvl="7"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8pPr>
            <a:lvl9pPr marL="0" marR="0" lvl="8"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
        <p:nvSpPr>
          <p:cNvPr id="80" name="Google Shape;80;p36"/>
          <p:cNvSpPr txBox="1">
            <a:spLocks noGrp="1"/>
          </p:cNvSpPr>
          <p:nvPr>
            <p:ph type="body" idx="1"/>
          </p:nvPr>
        </p:nvSpPr>
        <p:spPr>
          <a:xfrm>
            <a:off x="521370" y="1485900"/>
            <a:ext cx="5352305" cy="4420048"/>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chemeClr val="lt1"/>
              </a:buClr>
              <a:buSzPts val="2200"/>
              <a:buNone/>
              <a:defRPr>
                <a:solidFill>
                  <a:schemeClr val="lt1"/>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81" name="Google Shape;81;p36"/>
          <p:cNvSpPr txBox="1">
            <a:spLocks noGrp="1"/>
          </p:cNvSpPr>
          <p:nvPr>
            <p:ph type="body" idx="2"/>
          </p:nvPr>
        </p:nvSpPr>
        <p:spPr>
          <a:xfrm>
            <a:off x="6246232" y="1485900"/>
            <a:ext cx="5352305" cy="4420048"/>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chemeClr val="lt1"/>
              </a:buClr>
              <a:buSzPts val="2200"/>
              <a:buNone/>
              <a:defRPr>
                <a:solidFill>
                  <a:schemeClr val="lt1"/>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82" name="Google Shape;82;p36"/>
          <p:cNvSpPr txBox="1">
            <a:spLocks/>
          </p:cNvSpPr>
          <p:nvPr/>
        </p:nvSpPr>
        <p:spPr>
          <a:xfrm>
            <a:off x="3685077" y="6452685"/>
            <a:ext cx="4778478"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900"/>
              <a:buFont typeface="Arial"/>
              <a:buNone/>
            </a:pPr>
            <a:r>
              <a:rPr lang="en" sz="900" b="0" i="1" u="none" strike="noStrike" cap="none">
                <a:solidFill>
                  <a:schemeClr val="lt1"/>
                </a:solidFill>
                <a:uFillTx/>
                <a:latin typeface="Arial"/>
                <a:ea typeface="Arial"/>
                <a:cs typeface="Arial"/>
                <a:sym typeface="Arial"/>
              </a:rPr>
              <a:t>© 2018 The Sage Group plc or its licensors. All rights reserved.</a:t>
            </a:r>
            <a:endParaRPr sz="1400" b="0" i="0" u="none" strike="noStrike" cap="none">
              <a:solidFill>
                <a:srgbClr val="000000"/>
              </a:solidFill>
              <a:uFillTx/>
              <a:latin typeface="Arial"/>
              <a:ea typeface="Arial"/>
              <a:cs typeface="Arial"/>
              <a:sym typeface="Arial"/>
            </a:endParaRPr>
          </a:p>
        </p:txBody>
      </p:sp>
      <p:sp>
        <p:nvSpPr>
          <p:cNvPr id="83" name="Google Shape;83;p36"/>
          <p:cNvSpPr txBox="1">
            <a:spLocks noGrp="1"/>
          </p:cNvSpPr>
          <p:nvPr>
            <p:ph type="title"/>
          </p:nvPr>
        </p:nvSpPr>
        <p:spPr>
          <a:xfrm>
            <a:off x="521369" y="332769"/>
            <a:ext cx="7740000" cy="596196"/>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3200"/>
              <a:buFont typeface="Arial"/>
              <a:buNone/>
              <a:defRPr>
                <a:solidFill>
                  <a:schemeClr val="lt1"/>
                </a:solidFill>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pic>
        <p:nvPicPr>
          <p:cNvPr id="84" name="Google Shape;84;p36"/>
          <p:cNvPicPr preferRelativeResize="0"/>
          <p:nvPr/>
        </p:nvPicPr>
        <p:blipFill rotWithShape="1">
          <a:blip r:embed="rId2"/>
          <a:srcRect/>
          <a:stretch/>
        </p:blipFill>
        <p:spPr>
          <a:xfrm>
            <a:off x="8845281" y="416467"/>
            <a:ext cx="2811682" cy="4284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ate blank">
    <p:spTree>
      <p:nvGrpSpPr>
        <p:cNvPr id="1" name="Shape 85"/>
        <p:cNvGrpSpPr/>
        <p:nvPr/>
      </p:nvGrpSpPr>
      <p:grpSpPr>
        <a:xfrm>
          <a:off x="0" y="0"/>
          <a:ext cx="0" cy="0"/>
          <a:chOff x="0" y="0"/>
          <a:chExt cx="0" cy="0"/>
        </a:xfrm>
      </p:grpSpPr>
      <p:sp>
        <p:nvSpPr>
          <p:cNvPr id="86" name="Google Shape;86;p37"/>
          <p:cNvSpPr>
            <a:spLocks/>
          </p:cNvSpPr>
          <p:nvPr/>
        </p:nvSpPr>
        <p:spPr>
          <a:xfrm>
            <a:off x="0" y="0"/>
            <a:ext cx="12188825" cy="6858000"/>
          </a:xfrm>
          <a:prstGeom prst="rect">
            <a:avLst/>
          </a:prstGeom>
          <a:solidFill>
            <a:srgbClr val="003349"/>
          </a:soli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75787B"/>
              </a:buClr>
              <a:buSzPts val="3200"/>
              <a:buFont typeface="Arial"/>
              <a:buNone/>
            </a:pPr>
            <a:endParaRPr sz="3200" b="0" i="1" u="none" strike="noStrike" cap="none">
              <a:solidFill>
                <a:srgbClr val="00DC00"/>
              </a:solidFill>
              <a:uFillTx/>
              <a:latin typeface="Arial"/>
              <a:ea typeface="Arial"/>
              <a:cs typeface="Arial"/>
              <a:sym typeface="Arial"/>
            </a:endParaRPr>
          </a:p>
        </p:txBody>
      </p:sp>
      <p:sp>
        <p:nvSpPr>
          <p:cNvPr id="87" name="Google Shape;87;p37"/>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lt1"/>
              </a:buClr>
              <a:buSzPts val="1200"/>
              <a:buFont typeface="Arial"/>
              <a:buNone/>
              <a:defRPr sz="1200" b="0" i="0">
                <a:solidFill>
                  <a:schemeClr val="lt1"/>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88" name="Google Shape;88;p37"/>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1pPr>
            <a:lvl2pPr marL="0" marR="0" lvl="1"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2pPr>
            <a:lvl3pPr marL="0" marR="0" lvl="2"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3pPr>
            <a:lvl4pPr marL="0" marR="0" lvl="3"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4pPr>
            <a:lvl5pPr marL="0" marR="0" lvl="4"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5pPr>
            <a:lvl6pPr marL="0" marR="0" lvl="5"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6pPr>
            <a:lvl7pPr marL="0" marR="0" lvl="6"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7pPr>
            <a:lvl8pPr marL="0" marR="0" lvl="7"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8pPr>
            <a:lvl9pPr marL="0" marR="0" lvl="8" indent="0" algn="r">
              <a:lnSpc>
                <a:spcPct val="100000"/>
              </a:lnSpc>
              <a:spcBef>
                <a:spcPts val="0"/>
              </a:spcBef>
              <a:spcAft>
                <a:spcPts val="0"/>
              </a:spcAft>
              <a:buClr>
                <a:schemeClr val="lt1"/>
              </a:buClr>
              <a:buSzPts val="1200"/>
              <a:buFont typeface="Arial"/>
              <a:buNone/>
              <a:defRPr sz="1200" b="0" i="0" u="none" strike="noStrike" cap="none">
                <a:solidFill>
                  <a:schemeClr val="lt1"/>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
        <p:nvSpPr>
          <p:cNvPr id="89" name="Google Shape;89;p37"/>
          <p:cNvSpPr txBox="1">
            <a:spLocks/>
          </p:cNvSpPr>
          <p:nvPr/>
        </p:nvSpPr>
        <p:spPr>
          <a:xfrm>
            <a:off x="3685077" y="6452685"/>
            <a:ext cx="4778478"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900"/>
              <a:buFont typeface="Arial"/>
              <a:buNone/>
            </a:pPr>
            <a:r>
              <a:rPr lang="en" sz="900" b="0" i="1" u="none" strike="noStrike" cap="none">
                <a:solidFill>
                  <a:schemeClr val="lt1"/>
                </a:solidFill>
                <a:uFillTx/>
                <a:latin typeface="Arial"/>
                <a:ea typeface="Arial"/>
                <a:cs typeface="Arial"/>
                <a:sym typeface="Arial"/>
              </a:rPr>
              <a:t>© 2018 The Sage Group plc or its licensors. All rights reserved.</a:t>
            </a:r>
            <a:endParaRPr sz="1400" b="0" i="0" u="none" strike="noStrike" cap="none">
              <a:solidFill>
                <a:srgbClr val="000000"/>
              </a:solidFill>
              <a:uFillTx/>
              <a:latin typeface="Arial"/>
              <a:ea typeface="Arial"/>
              <a:cs typeface="Arial"/>
              <a:sym typeface="Arial"/>
            </a:endParaRPr>
          </a:p>
        </p:txBody>
      </p:sp>
      <p:pic>
        <p:nvPicPr>
          <p:cNvPr id="90" name="Google Shape;90;p37"/>
          <p:cNvPicPr preferRelativeResize="0"/>
          <p:nvPr/>
        </p:nvPicPr>
        <p:blipFill rotWithShape="1">
          <a:blip r:embed="rId2"/>
          <a:srcRect/>
          <a:stretch/>
        </p:blipFill>
        <p:spPr>
          <a:xfrm>
            <a:off x="8845281" y="416467"/>
            <a:ext cx="2811682" cy="4284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Image and right quote">
    <p:spTree>
      <p:nvGrpSpPr>
        <p:cNvPr id="1" name="Shape 91"/>
        <p:cNvGrpSpPr/>
        <p:nvPr/>
      </p:nvGrpSpPr>
      <p:grpSpPr>
        <a:xfrm>
          <a:off x="0" y="0"/>
          <a:ext cx="0" cy="0"/>
          <a:chOff x="0" y="0"/>
          <a:chExt cx="0" cy="0"/>
        </a:xfrm>
      </p:grpSpPr>
      <p:sp>
        <p:nvSpPr>
          <p:cNvPr id="92" name="Google Shape;92;p38"/>
          <p:cNvSpPr>
            <a:spLocks noGrp="1"/>
          </p:cNvSpPr>
          <p:nvPr>
            <p:ph type="pic" idx="2"/>
          </p:nvPr>
        </p:nvSpPr>
        <p:spPr>
          <a:xfrm>
            <a:off x="0" y="1227382"/>
            <a:ext cx="5972175" cy="5000381"/>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
        <p:nvSpPr>
          <p:cNvPr id="93" name="Google Shape;93;p38"/>
          <p:cNvSpPr txBox="1">
            <a:spLocks noGrp="1"/>
          </p:cNvSpPr>
          <p:nvPr>
            <p:ph type="body" idx="1"/>
          </p:nvPr>
        </p:nvSpPr>
        <p:spPr>
          <a:xfrm>
            <a:off x="6648450" y="1485900"/>
            <a:ext cx="4979987" cy="4737099"/>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rgbClr val="8246AF"/>
              </a:buClr>
              <a:buSzPts val="3200"/>
              <a:buNone/>
              <a:defRPr sz="3200">
                <a:solidFill>
                  <a:srgbClr val="8246AF"/>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94" name="Google Shape;94;p38"/>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95" name="Google Shape;95;p38"/>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Image and left quote">
    <p:spTree>
      <p:nvGrpSpPr>
        <p:cNvPr id="1" name="Shape 96"/>
        <p:cNvGrpSpPr/>
        <p:nvPr/>
      </p:nvGrpSpPr>
      <p:grpSpPr>
        <a:xfrm>
          <a:off x="0" y="0"/>
          <a:ext cx="0" cy="0"/>
          <a:chOff x="0" y="0"/>
          <a:chExt cx="0" cy="0"/>
        </a:xfrm>
      </p:grpSpPr>
      <p:sp>
        <p:nvSpPr>
          <p:cNvPr id="97" name="Google Shape;97;p39"/>
          <p:cNvSpPr>
            <a:spLocks noGrp="1"/>
          </p:cNvSpPr>
          <p:nvPr>
            <p:ph type="pic" idx="2"/>
          </p:nvPr>
        </p:nvSpPr>
        <p:spPr>
          <a:xfrm>
            <a:off x="6217920" y="1227382"/>
            <a:ext cx="5972175" cy="5000381"/>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
        <p:nvSpPr>
          <p:cNvPr id="98" name="Google Shape;98;p39"/>
          <p:cNvSpPr txBox="1">
            <a:spLocks noGrp="1"/>
          </p:cNvSpPr>
          <p:nvPr>
            <p:ph type="body" idx="1"/>
          </p:nvPr>
        </p:nvSpPr>
        <p:spPr>
          <a:xfrm>
            <a:off x="526703" y="1485900"/>
            <a:ext cx="5091459" cy="4737099"/>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rgbClr val="8246AF"/>
              </a:buClr>
              <a:buSzPts val="3200"/>
              <a:buNone/>
              <a:defRPr sz="3200">
                <a:solidFill>
                  <a:srgbClr val="8246AF"/>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99" name="Google Shape;99;p39"/>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100" name="Google Shape;100;p39"/>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Image and right text">
    <p:spTree>
      <p:nvGrpSpPr>
        <p:cNvPr id="1" name="Shape 101"/>
        <p:cNvGrpSpPr/>
        <p:nvPr/>
      </p:nvGrpSpPr>
      <p:grpSpPr>
        <a:xfrm>
          <a:off x="0" y="0"/>
          <a:ext cx="0" cy="0"/>
          <a:chOff x="0" y="0"/>
          <a:chExt cx="0" cy="0"/>
        </a:xfrm>
      </p:grpSpPr>
      <p:sp>
        <p:nvSpPr>
          <p:cNvPr id="102" name="Google Shape;102;p40"/>
          <p:cNvSpPr txBox="1">
            <a:spLocks noGrp="1"/>
          </p:cNvSpPr>
          <p:nvPr>
            <p:ph type="title"/>
          </p:nvPr>
        </p:nvSpPr>
        <p:spPr>
          <a:xfrm>
            <a:off x="6657973" y="1295400"/>
            <a:ext cx="4970464" cy="467239"/>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2"/>
              </a:buClr>
              <a:buSzPts val="3200"/>
              <a:buFont typeface="Arial"/>
              <a:buNone/>
              <a:defRPr sz="3200" b="1">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
        <p:nvSpPr>
          <p:cNvPr id="103" name="Google Shape;103;p40"/>
          <p:cNvSpPr txBox="1">
            <a:spLocks noGrp="1"/>
          </p:cNvSpPr>
          <p:nvPr>
            <p:ph type="body" idx="1"/>
          </p:nvPr>
        </p:nvSpPr>
        <p:spPr>
          <a:xfrm>
            <a:off x="6657975" y="2047876"/>
            <a:ext cx="4970462" cy="4175124"/>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rgbClr val="75787B"/>
              </a:buClr>
              <a:buSzPts val="2200"/>
              <a:buNone/>
              <a:defRPr>
                <a:solidFill>
                  <a:srgbClr val="75787B"/>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104" name="Google Shape;104;p40"/>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105" name="Google Shape;105;p40"/>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
        <p:nvSpPr>
          <p:cNvPr id="106" name="Google Shape;106;p40"/>
          <p:cNvSpPr>
            <a:spLocks noGrp="1"/>
          </p:cNvSpPr>
          <p:nvPr>
            <p:ph type="pic" idx="2"/>
          </p:nvPr>
        </p:nvSpPr>
        <p:spPr>
          <a:xfrm>
            <a:off x="0" y="1227382"/>
            <a:ext cx="5972175" cy="5000381"/>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Image and left text">
    <p:spTree>
      <p:nvGrpSpPr>
        <p:cNvPr id="1" name="Shape 107"/>
        <p:cNvGrpSpPr/>
        <p:nvPr/>
      </p:nvGrpSpPr>
      <p:grpSpPr>
        <a:xfrm>
          <a:off x="0" y="0"/>
          <a:ext cx="0" cy="0"/>
          <a:chOff x="0" y="0"/>
          <a:chExt cx="0" cy="0"/>
        </a:xfrm>
      </p:grpSpPr>
      <p:sp>
        <p:nvSpPr>
          <p:cNvPr id="108" name="Google Shape;108;p41"/>
          <p:cNvSpPr txBox="1">
            <a:spLocks noGrp="1"/>
          </p:cNvSpPr>
          <p:nvPr>
            <p:ph type="body" idx="1"/>
          </p:nvPr>
        </p:nvSpPr>
        <p:spPr>
          <a:xfrm>
            <a:off x="526703" y="2047875"/>
            <a:ext cx="5091459" cy="4175123"/>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rgbClr val="75787B"/>
              </a:buClr>
              <a:buSzPts val="2200"/>
              <a:buNone/>
              <a:defRPr>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109" name="Google Shape;109;p41"/>
          <p:cNvSpPr txBox="1">
            <a:spLocks noGrp="1"/>
          </p:cNvSpPr>
          <p:nvPr>
            <p:ph type="title"/>
          </p:nvPr>
        </p:nvSpPr>
        <p:spPr>
          <a:xfrm>
            <a:off x="526703" y="1295400"/>
            <a:ext cx="5100984" cy="525218"/>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2"/>
              </a:buClr>
              <a:buSzPts val="3200"/>
              <a:buFont typeface="Arial"/>
              <a:buNone/>
              <a:defRPr sz="3200" b="1">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
        <p:nvSpPr>
          <p:cNvPr id="110" name="Google Shape;110;p41"/>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111" name="Google Shape;111;p41"/>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
        <p:nvSpPr>
          <p:cNvPr id="112" name="Google Shape;112;p41"/>
          <p:cNvSpPr>
            <a:spLocks noGrp="1"/>
          </p:cNvSpPr>
          <p:nvPr>
            <p:ph type="pic" idx="2"/>
          </p:nvPr>
        </p:nvSpPr>
        <p:spPr>
          <a:xfrm>
            <a:off x="6217920" y="1227382"/>
            <a:ext cx="5972175" cy="5000381"/>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1 column">
    <p:spTree>
      <p:nvGrpSpPr>
        <p:cNvPr id="1" name="Shape 18"/>
        <p:cNvGrpSpPr/>
        <p:nvPr/>
      </p:nvGrpSpPr>
      <p:grpSpPr>
        <a:xfrm>
          <a:off x="0" y="0"/>
          <a:ext cx="0" cy="0"/>
          <a:chOff x="0" y="0"/>
          <a:chExt cx="0" cy="0"/>
        </a:xfrm>
      </p:grpSpPr>
      <p:sp>
        <p:nvSpPr>
          <p:cNvPr id="19" name="Google Shape;19;p24"/>
          <p:cNvSpPr txBox="1">
            <a:spLocks noGrp="1"/>
          </p:cNvSpPr>
          <p:nvPr>
            <p:ph type="body" idx="1"/>
          </p:nvPr>
        </p:nvSpPr>
        <p:spPr>
          <a:xfrm>
            <a:off x="520580" y="1485900"/>
            <a:ext cx="11094777" cy="4645959"/>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rgbClr val="75787B"/>
              </a:buClr>
              <a:buSzPts val="2200"/>
              <a:buNone/>
              <a:defRPr>
                <a:solidFill>
                  <a:srgbClr val="75787B"/>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20" name="Google Shape;20;p24"/>
          <p:cNvSpPr txBox="1">
            <a:spLocks noGrp="1"/>
          </p:cNvSpPr>
          <p:nvPr>
            <p:ph type="title"/>
          </p:nvPr>
        </p:nvSpPr>
        <p:spPr>
          <a:xfrm>
            <a:off x="521369" y="332769"/>
            <a:ext cx="7740000" cy="596196"/>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2"/>
              </a:buClr>
              <a:buSzPts val="3200"/>
              <a:buFont typeface="Arial"/>
              <a:buNone/>
              <a:defRPr>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
        <p:nvSpPr>
          <p:cNvPr id="21" name="Google Shape;21;p24"/>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22" name="Google Shape;22;p24"/>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Full image and left quote">
    <p:spTree>
      <p:nvGrpSpPr>
        <p:cNvPr id="1" name="Shape 113"/>
        <p:cNvGrpSpPr/>
        <p:nvPr/>
      </p:nvGrpSpPr>
      <p:grpSpPr>
        <a:xfrm>
          <a:off x="0" y="0"/>
          <a:ext cx="0" cy="0"/>
          <a:chOff x="0" y="0"/>
          <a:chExt cx="0" cy="0"/>
        </a:xfrm>
      </p:grpSpPr>
      <p:sp>
        <p:nvSpPr>
          <p:cNvPr id="114" name="Google Shape;114;p42"/>
          <p:cNvSpPr>
            <a:spLocks noGrp="1"/>
          </p:cNvSpPr>
          <p:nvPr>
            <p:ph type="pic" idx="2"/>
          </p:nvPr>
        </p:nvSpPr>
        <p:spPr>
          <a:xfrm>
            <a:off x="0" y="1227931"/>
            <a:ext cx="12188825" cy="4995122"/>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
        <p:nvSpPr>
          <p:cNvPr id="115" name="Google Shape;115;p42"/>
          <p:cNvSpPr>
            <a:spLocks noGrp="1"/>
          </p:cNvSpPr>
          <p:nvPr>
            <p:ph type="pic" idx="3"/>
          </p:nvPr>
        </p:nvSpPr>
        <p:spPr>
          <a:xfrm>
            <a:off x="0" y="1227138"/>
            <a:ext cx="5972175" cy="4995862"/>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
        <p:nvSpPr>
          <p:cNvPr id="116" name="Google Shape;116;p42"/>
          <p:cNvSpPr txBox="1">
            <a:spLocks noGrp="1"/>
          </p:cNvSpPr>
          <p:nvPr>
            <p:ph type="body" idx="1"/>
          </p:nvPr>
        </p:nvSpPr>
        <p:spPr>
          <a:xfrm>
            <a:off x="526703" y="1752600"/>
            <a:ext cx="5073997" cy="4019550"/>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chemeClr val="lt1"/>
              </a:buClr>
              <a:buSzPts val="3200"/>
              <a:buNone/>
              <a:defRPr sz="3200">
                <a:solidFill>
                  <a:schemeClr val="lt1"/>
                </a:solidFill>
                <a:uFillTx/>
              </a:defRPr>
            </a:lvl1pPr>
            <a:lvl2pPr marL="914400" lvl="1" indent="-431800" algn="l">
              <a:lnSpc>
                <a:spcPct val="100000"/>
              </a:lnSpc>
              <a:spcBef>
                <a:spcPts val="1200"/>
              </a:spcBef>
              <a:spcAft>
                <a:spcPts val="0"/>
              </a:spcAft>
              <a:buClr>
                <a:schemeClr val="lt1"/>
              </a:buClr>
              <a:buSzPts val="3200"/>
              <a:buChar char="•"/>
              <a:defRPr sz="3200">
                <a:solidFill>
                  <a:schemeClr val="lt1"/>
                </a:solidFill>
                <a:uFillTx/>
              </a:defRPr>
            </a:lvl2pPr>
            <a:lvl3pPr marL="1371600" lvl="2" indent="-431800" algn="l">
              <a:lnSpc>
                <a:spcPct val="100000"/>
              </a:lnSpc>
              <a:spcBef>
                <a:spcPts val="1200"/>
              </a:spcBef>
              <a:spcAft>
                <a:spcPts val="0"/>
              </a:spcAft>
              <a:buClr>
                <a:schemeClr val="lt1"/>
              </a:buClr>
              <a:buSzPts val="3200"/>
              <a:buChar char="–"/>
              <a:defRPr sz="3200">
                <a:solidFill>
                  <a:schemeClr val="lt1"/>
                </a:solidFill>
                <a:uFillTx/>
              </a:defRPr>
            </a:lvl3pPr>
            <a:lvl4pPr marL="1828800" lvl="3" indent="-431800" algn="l">
              <a:lnSpc>
                <a:spcPct val="100000"/>
              </a:lnSpc>
              <a:spcBef>
                <a:spcPts val="1200"/>
              </a:spcBef>
              <a:spcAft>
                <a:spcPts val="0"/>
              </a:spcAft>
              <a:buClr>
                <a:schemeClr val="lt1"/>
              </a:buClr>
              <a:buSzPts val="3200"/>
              <a:buChar char="•"/>
              <a:defRPr sz="3200">
                <a:solidFill>
                  <a:schemeClr val="lt1"/>
                </a:solidFill>
                <a:uFillTx/>
              </a:defRPr>
            </a:lvl4pPr>
            <a:lvl5pPr marL="2286000" lvl="4" indent="-431800" algn="l">
              <a:lnSpc>
                <a:spcPct val="100000"/>
              </a:lnSpc>
              <a:spcBef>
                <a:spcPts val="1200"/>
              </a:spcBef>
              <a:spcAft>
                <a:spcPts val="0"/>
              </a:spcAft>
              <a:buClr>
                <a:schemeClr val="lt1"/>
              </a:buClr>
              <a:buSzPts val="3200"/>
              <a:buChar char="•"/>
              <a:defRPr sz="3200">
                <a:solidFill>
                  <a:schemeClr val="lt1"/>
                </a:solidFill>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117" name="Google Shape;117;p42"/>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118" name="Google Shape;118;p42"/>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Full image and right quote">
    <p:spTree>
      <p:nvGrpSpPr>
        <p:cNvPr id="1" name="Shape 119"/>
        <p:cNvGrpSpPr/>
        <p:nvPr/>
      </p:nvGrpSpPr>
      <p:grpSpPr>
        <a:xfrm>
          <a:off x="0" y="0"/>
          <a:ext cx="0" cy="0"/>
          <a:chOff x="0" y="0"/>
          <a:chExt cx="0" cy="0"/>
        </a:xfrm>
      </p:grpSpPr>
      <p:sp>
        <p:nvSpPr>
          <p:cNvPr id="120" name="Google Shape;120;p43"/>
          <p:cNvSpPr>
            <a:spLocks noGrp="1"/>
          </p:cNvSpPr>
          <p:nvPr>
            <p:ph type="pic" idx="2"/>
          </p:nvPr>
        </p:nvSpPr>
        <p:spPr>
          <a:xfrm>
            <a:off x="0" y="1227931"/>
            <a:ext cx="12188825" cy="4995122"/>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
        <p:nvSpPr>
          <p:cNvPr id="121" name="Google Shape;121;p43"/>
          <p:cNvSpPr>
            <a:spLocks noGrp="1"/>
          </p:cNvSpPr>
          <p:nvPr>
            <p:ph type="pic" idx="3"/>
          </p:nvPr>
        </p:nvSpPr>
        <p:spPr>
          <a:xfrm>
            <a:off x="6217920" y="1227138"/>
            <a:ext cx="5972175" cy="4995862"/>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
        <p:nvSpPr>
          <p:cNvPr id="122" name="Google Shape;122;p43"/>
          <p:cNvSpPr txBox="1">
            <a:spLocks noGrp="1"/>
          </p:cNvSpPr>
          <p:nvPr>
            <p:ph type="body" idx="1"/>
          </p:nvPr>
        </p:nvSpPr>
        <p:spPr>
          <a:xfrm>
            <a:off x="6657975" y="1752600"/>
            <a:ext cx="4962525" cy="4038600"/>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chemeClr val="lt1"/>
              </a:buClr>
              <a:buSzPts val="3200"/>
              <a:buNone/>
              <a:defRPr sz="3200">
                <a:solidFill>
                  <a:schemeClr val="lt1"/>
                </a:solidFill>
                <a:uFillTx/>
              </a:defRPr>
            </a:lvl1pPr>
            <a:lvl2pPr marL="914400" lvl="1" indent="-431800" algn="l">
              <a:lnSpc>
                <a:spcPct val="100000"/>
              </a:lnSpc>
              <a:spcBef>
                <a:spcPts val="1200"/>
              </a:spcBef>
              <a:spcAft>
                <a:spcPts val="0"/>
              </a:spcAft>
              <a:buClr>
                <a:schemeClr val="lt1"/>
              </a:buClr>
              <a:buSzPts val="3200"/>
              <a:buChar char="•"/>
              <a:defRPr sz="3200">
                <a:solidFill>
                  <a:schemeClr val="lt1"/>
                </a:solidFill>
                <a:uFillTx/>
              </a:defRPr>
            </a:lvl2pPr>
            <a:lvl3pPr marL="1371600" lvl="2" indent="-431800" algn="l">
              <a:lnSpc>
                <a:spcPct val="100000"/>
              </a:lnSpc>
              <a:spcBef>
                <a:spcPts val="1200"/>
              </a:spcBef>
              <a:spcAft>
                <a:spcPts val="0"/>
              </a:spcAft>
              <a:buClr>
                <a:schemeClr val="lt1"/>
              </a:buClr>
              <a:buSzPts val="3200"/>
              <a:buChar char="–"/>
              <a:defRPr sz="3200">
                <a:solidFill>
                  <a:schemeClr val="lt1"/>
                </a:solidFill>
                <a:uFillTx/>
              </a:defRPr>
            </a:lvl3pPr>
            <a:lvl4pPr marL="1828800" lvl="3" indent="-431800" algn="l">
              <a:lnSpc>
                <a:spcPct val="100000"/>
              </a:lnSpc>
              <a:spcBef>
                <a:spcPts val="1200"/>
              </a:spcBef>
              <a:spcAft>
                <a:spcPts val="0"/>
              </a:spcAft>
              <a:buClr>
                <a:schemeClr val="lt1"/>
              </a:buClr>
              <a:buSzPts val="3200"/>
              <a:buChar char="•"/>
              <a:defRPr sz="3200">
                <a:solidFill>
                  <a:schemeClr val="lt1"/>
                </a:solidFill>
                <a:uFillTx/>
              </a:defRPr>
            </a:lvl4pPr>
            <a:lvl5pPr marL="2286000" lvl="4" indent="-431800" algn="l">
              <a:lnSpc>
                <a:spcPct val="100000"/>
              </a:lnSpc>
              <a:spcBef>
                <a:spcPts val="1200"/>
              </a:spcBef>
              <a:spcAft>
                <a:spcPts val="0"/>
              </a:spcAft>
              <a:buClr>
                <a:schemeClr val="lt1"/>
              </a:buClr>
              <a:buSzPts val="3200"/>
              <a:buChar char="•"/>
              <a:defRPr sz="3200">
                <a:solidFill>
                  <a:schemeClr val="lt1"/>
                </a:solidFill>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123" name="Google Shape;123;p43"/>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124" name="Google Shape;124;p43"/>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Full image and left text">
    <p:spTree>
      <p:nvGrpSpPr>
        <p:cNvPr id="1" name="Shape 125"/>
        <p:cNvGrpSpPr/>
        <p:nvPr/>
      </p:nvGrpSpPr>
      <p:grpSpPr>
        <a:xfrm>
          <a:off x="0" y="0"/>
          <a:ext cx="0" cy="0"/>
          <a:chOff x="0" y="0"/>
          <a:chExt cx="0" cy="0"/>
        </a:xfrm>
      </p:grpSpPr>
      <p:sp>
        <p:nvSpPr>
          <p:cNvPr id="126" name="Google Shape;126;p44"/>
          <p:cNvSpPr>
            <a:spLocks noGrp="1"/>
          </p:cNvSpPr>
          <p:nvPr>
            <p:ph type="pic" idx="2"/>
          </p:nvPr>
        </p:nvSpPr>
        <p:spPr>
          <a:xfrm>
            <a:off x="0" y="1227931"/>
            <a:ext cx="12188825" cy="4995122"/>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
        <p:nvSpPr>
          <p:cNvPr id="127" name="Google Shape;127;p44"/>
          <p:cNvSpPr>
            <a:spLocks noGrp="1"/>
          </p:cNvSpPr>
          <p:nvPr>
            <p:ph type="pic" idx="3"/>
          </p:nvPr>
        </p:nvSpPr>
        <p:spPr>
          <a:xfrm>
            <a:off x="0" y="1227138"/>
            <a:ext cx="5972175" cy="4995862"/>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
        <p:nvSpPr>
          <p:cNvPr id="128" name="Google Shape;128;p44"/>
          <p:cNvSpPr txBox="1">
            <a:spLocks noGrp="1"/>
          </p:cNvSpPr>
          <p:nvPr>
            <p:ph type="body" idx="1"/>
          </p:nvPr>
        </p:nvSpPr>
        <p:spPr>
          <a:xfrm>
            <a:off x="526703" y="2133600"/>
            <a:ext cx="5091459" cy="3733800"/>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chemeClr val="lt1"/>
              </a:buClr>
              <a:buSzPts val="2200"/>
              <a:buNone/>
              <a:defRPr>
                <a:solidFill>
                  <a:schemeClr val="lt1"/>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129" name="Google Shape;129;p44"/>
          <p:cNvSpPr txBox="1">
            <a:spLocks noGrp="1"/>
          </p:cNvSpPr>
          <p:nvPr>
            <p:ph type="title"/>
          </p:nvPr>
        </p:nvSpPr>
        <p:spPr>
          <a:xfrm>
            <a:off x="526703" y="1608383"/>
            <a:ext cx="5100984" cy="525218"/>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2200"/>
              <a:buFont typeface="Arial"/>
              <a:buNone/>
              <a:defRPr sz="2200" b="1">
                <a:solidFill>
                  <a:schemeClr val="lt1"/>
                </a:solidFill>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
        <p:nvSpPr>
          <p:cNvPr id="130" name="Google Shape;130;p44"/>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131" name="Google Shape;131;p44"/>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Full image and right text">
    <p:spTree>
      <p:nvGrpSpPr>
        <p:cNvPr id="1" name="Shape 132"/>
        <p:cNvGrpSpPr/>
        <p:nvPr/>
      </p:nvGrpSpPr>
      <p:grpSpPr>
        <a:xfrm>
          <a:off x="0" y="0"/>
          <a:ext cx="0" cy="0"/>
          <a:chOff x="0" y="0"/>
          <a:chExt cx="0" cy="0"/>
        </a:xfrm>
      </p:grpSpPr>
      <p:sp>
        <p:nvSpPr>
          <p:cNvPr id="133" name="Google Shape;133;p45"/>
          <p:cNvSpPr>
            <a:spLocks noGrp="1"/>
          </p:cNvSpPr>
          <p:nvPr>
            <p:ph type="pic" idx="2"/>
          </p:nvPr>
        </p:nvSpPr>
        <p:spPr>
          <a:xfrm>
            <a:off x="0" y="1227931"/>
            <a:ext cx="12188825" cy="4995122"/>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
        <p:nvSpPr>
          <p:cNvPr id="134" name="Google Shape;134;p45"/>
          <p:cNvSpPr>
            <a:spLocks noGrp="1"/>
          </p:cNvSpPr>
          <p:nvPr>
            <p:ph type="pic" idx="3"/>
          </p:nvPr>
        </p:nvSpPr>
        <p:spPr>
          <a:xfrm>
            <a:off x="6217920" y="1227138"/>
            <a:ext cx="5972175" cy="4995862"/>
          </a:xfrm>
          <a:prstGeom prst="rect">
            <a:avLst/>
          </a:prstGeom>
          <a:noFill/>
          <a:ln>
            <a:noFill/>
          </a:ln>
        </p:spPr>
        <p:txBody>
          <a:bodyPr spcFirstLastPara="1" wrap="square" lIns="0" tIns="45700" rIns="0" bIns="0" anchor="t" anchorCtr="0">
            <a:noAutofit/>
          </a:bodyPr>
          <a:lstStyle>
            <a:lvl1pPr marR="0" lvl="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R="0" lvl="1"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R="0" lvl="2"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R="0" lvl="3"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R="0" lvl="4"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R="0" lvl="5"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R="0" lvl="6"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R="0" lvl="7"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R="0" lvl="8"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
        <p:nvSpPr>
          <p:cNvPr id="135" name="Google Shape;135;p45"/>
          <p:cNvSpPr txBox="1">
            <a:spLocks noGrp="1"/>
          </p:cNvSpPr>
          <p:nvPr>
            <p:ph type="title"/>
          </p:nvPr>
        </p:nvSpPr>
        <p:spPr>
          <a:xfrm>
            <a:off x="6657973" y="1608383"/>
            <a:ext cx="4970464" cy="525218"/>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2200"/>
              <a:buFont typeface="Arial"/>
              <a:buNone/>
              <a:defRPr sz="2200" b="1">
                <a:solidFill>
                  <a:schemeClr val="lt1"/>
                </a:solidFill>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
        <p:nvSpPr>
          <p:cNvPr id="136" name="Google Shape;136;p45"/>
          <p:cNvSpPr txBox="1">
            <a:spLocks noGrp="1"/>
          </p:cNvSpPr>
          <p:nvPr>
            <p:ph type="body" idx="1"/>
          </p:nvPr>
        </p:nvSpPr>
        <p:spPr>
          <a:xfrm>
            <a:off x="6657975" y="2133600"/>
            <a:ext cx="4970462" cy="3667125"/>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chemeClr val="lt1"/>
              </a:buClr>
              <a:buSzPts val="2200"/>
              <a:buNone/>
              <a:defRPr>
                <a:solidFill>
                  <a:schemeClr val="lt1"/>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137" name="Google Shape;137;p45"/>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138" name="Google Shape;138;p45"/>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Divider slide 2">
    <p:spTree>
      <p:nvGrpSpPr>
        <p:cNvPr id="1" name="Shape 23"/>
        <p:cNvGrpSpPr/>
        <p:nvPr/>
      </p:nvGrpSpPr>
      <p:grpSpPr>
        <a:xfrm>
          <a:off x="0" y="0"/>
          <a:ext cx="0" cy="0"/>
          <a:chOff x="0" y="0"/>
          <a:chExt cx="0" cy="0"/>
        </a:xfrm>
      </p:grpSpPr>
      <p:pic>
        <p:nvPicPr>
          <p:cNvPr id="24" name="Google Shape;24;p25"/>
          <p:cNvPicPr preferRelativeResize="0"/>
          <p:nvPr/>
        </p:nvPicPr>
        <p:blipFill rotWithShape="1">
          <a:blip r:embed="rId2"/>
          <a:srcRect t="11360" b="6843"/>
          <a:stretch/>
        </p:blipFill>
        <p:spPr>
          <a:xfrm>
            <a:off x="0" y="1099457"/>
            <a:ext cx="12188825" cy="4931229"/>
          </a:xfrm>
          <a:prstGeom prst="rect">
            <a:avLst/>
          </a:prstGeom>
          <a:noFill/>
          <a:ln>
            <a:noFill/>
          </a:ln>
        </p:spPr>
      </p:pic>
      <p:sp>
        <p:nvSpPr>
          <p:cNvPr id="25" name="Google Shape;25;p25"/>
          <p:cNvSpPr>
            <a:spLocks/>
          </p:cNvSpPr>
          <p:nvPr/>
        </p:nvSpPr>
        <p:spPr>
          <a:xfrm>
            <a:off x="-89" y="1099457"/>
            <a:ext cx="12188825" cy="4931229"/>
          </a:xfrm>
          <a:prstGeom prst="rect">
            <a:avLst/>
          </a:prstGeom>
          <a:solidFill>
            <a:srgbClr val="003349">
              <a:alpha val="54509"/>
            </a:srgbClr>
          </a:solidFill>
          <a:ln w="9525" cap="flat" cmpd="sng">
            <a:solidFill>
              <a:srgbClr val="003349"/>
            </a:solidFill>
            <a:prstDash val="solid"/>
            <a:round/>
            <a:headEnd type="none" w="sm" len="sm"/>
            <a:tailEnd type="none" w="sm" len="sm"/>
          </a:ln>
        </p:spPr>
        <p:txBody>
          <a:bodyPr spcFirstLastPara="1" wrap="square" lIns="45700" tIns="22850" rIns="45700" bIns="22850" anchor="ctr" anchorCtr="0">
            <a:noAutofit/>
          </a:bodyPr>
          <a:lstStyle/>
          <a:p>
            <a:pPr marL="0" marR="0" lvl="0" indent="0" algn="ctr" rtl="0">
              <a:lnSpc>
                <a:spcPct val="100000"/>
              </a:lnSpc>
              <a:spcBef>
                <a:spcPts val="0"/>
              </a:spcBef>
              <a:spcAft>
                <a:spcPts val="0"/>
              </a:spcAft>
              <a:buClr>
                <a:srgbClr val="75787B"/>
              </a:buClr>
              <a:buSzPts val="3200"/>
              <a:buFont typeface="Arial"/>
              <a:buNone/>
            </a:pPr>
            <a:endParaRPr sz="3200" b="0" i="1" u="none" strike="noStrike" cap="none">
              <a:solidFill>
                <a:schemeClr val="lt1"/>
              </a:solidFill>
              <a:uFillTx/>
              <a:latin typeface="Arial"/>
              <a:ea typeface="Arial"/>
              <a:cs typeface="Arial"/>
              <a:sym typeface="Arial"/>
            </a:endParaRPr>
          </a:p>
        </p:txBody>
      </p:sp>
      <p:sp>
        <p:nvSpPr>
          <p:cNvPr id="26" name="Google Shape;26;p25"/>
          <p:cNvSpPr txBox="1">
            <a:spLocks noGrp="1"/>
          </p:cNvSpPr>
          <p:nvPr>
            <p:ph type="title"/>
          </p:nvPr>
        </p:nvSpPr>
        <p:spPr>
          <a:xfrm>
            <a:off x="1778939" y="2710892"/>
            <a:ext cx="8630770" cy="715595"/>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Clr>
                <a:schemeClr val="accent1"/>
              </a:buClr>
              <a:buSzPts val="3200"/>
              <a:buFont typeface="Arial"/>
              <a:buNone/>
              <a:defRPr>
                <a:solidFill>
                  <a:schemeClr val="accent1"/>
                </a:solidFill>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
        <p:nvSpPr>
          <p:cNvPr id="27" name="Google Shape;27;p25"/>
          <p:cNvSpPr txBox="1">
            <a:spLocks noGrp="1"/>
          </p:cNvSpPr>
          <p:nvPr>
            <p:ph type="body" idx="1"/>
          </p:nvPr>
        </p:nvSpPr>
        <p:spPr>
          <a:xfrm>
            <a:off x="1778558" y="3666577"/>
            <a:ext cx="8631534" cy="1279525"/>
          </a:xfrm>
          <a:prstGeom prst="rect">
            <a:avLst/>
          </a:prstGeom>
          <a:noFill/>
          <a:ln>
            <a:noFill/>
          </a:ln>
        </p:spPr>
        <p:txBody>
          <a:bodyPr spcFirstLastPara="1" wrap="square" lIns="0" tIns="45700" rIns="0" bIns="0" anchor="t" anchorCtr="0">
            <a:noAutofit/>
          </a:bodyPr>
          <a:lstStyle>
            <a:lvl1pPr marL="457200" lvl="0" indent="-228600" algn="ctr">
              <a:lnSpc>
                <a:spcPct val="100000"/>
              </a:lnSpc>
              <a:spcBef>
                <a:spcPts val="1200"/>
              </a:spcBef>
              <a:spcAft>
                <a:spcPts val="0"/>
              </a:spcAft>
              <a:buClr>
                <a:schemeClr val="lt1"/>
              </a:buClr>
              <a:buSzPts val="2200"/>
              <a:buNone/>
              <a:defRPr sz="2200">
                <a:solidFill>
                  <a:schemeClr val="lt1"/>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cSld name="Thank you slide">
    <p:spTree>
      <p:nvGrpSpPr>
        <p:cNvPr id="1" name="Shape 28"/>
        <p:cNvGrpSpPr/>
        <p:nvPr/>
      </p:nvGrpSpPr>
      <p:grpSpPr>
        <a:xfrm>
          <a:off x="0" y="0"/>
          <a:ext cx="0" cy="0"/>
          <a:chOff x="0" y="0"/>
          <a:chExt cx="0" cy="0"/>
        </a:xfrm>
      </p:grpSpPr>
      <p:sp>
        <p:nvSpPr>
          <p:cNvPr id="29" name="Google Shape;29;p26"/>
          <p:cNvSpPr>
            <a:spLocks/>
          </p:cNvSpPr>
          <p:nvPr/>
        </p:nvSpPr>
        <p:spPr>
          <a:xfrm>
            <a:off x="0" y="0"/>
            <a:ext cx="12188825" cy="6858000"/>
          </a:xfrm>
          <a:prstGeom prst="rect">
            <a:avLst/>
          </a:prstGeom>
          <a:solidFill>
            <a:srgbClr val="003349"/>
          </a:soli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75787B"/>
              </a:buClr>
              <a:buSzPts val="3200"/>
              <a:buFont typeface="Arial"/>
              <a:buNone/>
            </a:pPr>
            <a:endParaRPr sz="3200" b="0" i="1" u="none" strike="noStrike" cap="none">
              <a:solidFill>
                <a:schemeClr val="lt1"/>
              </a:solidFill>
              <a:uFillTx/>
              <a:latin typeface="Arial"/>
              <a:ea typeface="Arial"/>
              <a:cs typeface="Arial"/>
              <a:sym typeface="Arial"/>
            </a:endParaRPr>
          </a:p>
        </p:txBody>
      </p:sp>
      <p:sp>
        <p:nvSpPr>
          <p:cNvPr id="30" name="Google Shape;30;p26"/>
          <p:cNvSpPr txBox="1">
            <a:spLocks noGrp="1"/>
          </p:cNvSpPr>
          <p:nvPr>
            <p:ph type="body" idx="1"/>
          </p:nvPr>
        </p:nvSpPr>
        <p:spPr>
          <a:xfrm>
            <a:off x="2975769" y="5968148"/>
            <a:ext cx="6237287" cy="583380"/>
          </a:xfrm>
          <a:prstGeom prst="rect">
            <a:avLst/>
          </a:prstGeom>
          <a:noFill/>
          <a:ln>
            <a:noFill/>
          </a:ln>
        </p:spPr>
        <p:txBody>
          <a:bodyPr spcFirstLastPara="1" wrap="square" lIns="0" tIns="45700" rIns="0" bIns="0" anchor="t" anchorCtr="0">
            <a:normAutofit/>
          </a:bodyPr>
          <a:lstStyle>
            <a:lvl1pPr marL="457200" lvl="0" indent="-228600" algn="ctr">
              <a:lnSpc>
                <a:spcPct val="100000"/>
              </a:lnSpc>
              <a:spcBef>
                <a:spcPts val="1200"/>
              </a:spcBef>
              <a:spcAft>
                <a:spcPts val="0"/>
              </a:spcAft>
              <a:buClr>
                <a:schemeClr val="lt1"/>
              </a:buClr>
              <a:buSzPts val="900"/>
              <a:buNone/>
              <a:defRPr sz="900" i="1">
                <a:solidFill>
                  <a:schemeClr val="lt1"/>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pic>
        <p:nvPicPr>
          <p:cNvPr id="31" name="Google Shape;31;p26"/>
          <p:cNvPicPr preferRelativeResize="0"/>
          <p:nvPr/>
        </p:nvPicPr>
        <p:blipFill rotWithShape="1">
          <a:blip r:embed="rId2"/>
          <a:srcRect/>
          <a:stretch/>
        </p:blipFill>
        <p:spPr>
          <a:xfrm>
            <a:off x="8845281" y="416467"/>
            <a:ext cx="2811682" cy="4284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White/green title slide">
    <p:spTree>
      <p:nvGrpSpPr>
        <p:cNvPr id="1" name="Shape 32"/>
        <p:cNvGrpSpPr/>
        <p:nvPr/>
      </p:nvGrpSpPr>
      <p:grpSpPr>
        <a:xfrm>
          <a:off x="0" y="0"/>
          <a:ext cx="0" cy="0"/>
          <a:chOff x="0" y="0"/>
          <a:chExt cx="0" cy="0"/>
        </a:xfrm>
      </p:grpSpPr>
      <p:sp>
        <p:nvSpPr>
          <p:cNvPr id="33" name="Google Shape;33;p27"/>
          <p:cNvSpPr txBox="1">
            <a:spLocks noGrp="1"/>
          </p:cNvSpPr>
          <p:nvPr>
            <p:ph type="title"/>
          </p:nvPr>
        </p:nvSpPr>
        <p:spPr>
          <a:xfrm>
            <a:off x="1777745" y="2630887"/>
            <a:ext cx="8633162" cy="596196"/>
          </a:xfrm>
          <a:prstGeom prst="rect">
            <a:avLst/>
          </a:prstGeom>
          <a:noFill/>
          <a:ln>
            <a:noFill/>
          </a:ln>
        </p:spPr>
        <p:txBody>
          <a:bodyPr spcFirstLastPara="1" wrap="square" lIns="0" tIns="0" rIns="0" bIns="0" anchor="b" anchorCtr="0">
            <a:noAutofit/>
          </a:bodyPr>
          <a:lstStyle>
            <a:lvl1pPr lvl="0" algn="ctr">
              <a:lnSpc>
                <a:spcPct val="100000"/>
              </a:lnSpc>
              <a:spcBef>
                <a:spcPts val="0"/>
              </a:spcBef>
              <a:spcAft>
                <a:spcPts val="0"/>
              </a:spcAft>
              <a:buClr>
                <a:schemeClr val="dk2"/>
              </a:buClr>
              <a:buSzPts val="3200"/>
              <a:buFont typeface="Arial"/>
              <a:buNone/>
              <a:defRPr>
                <a:solidFill>
                  <a:schemeClr val="dk2"/>
                </a:solidFill>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
        <p:nvSpPr>
          <p:cNvPr id="34" name="Google Shape;34;p27"/>
          <p:cNvSpPr txBox="1">
            <a:spLocks noGrp="1"/>
          </p:cNvSpPr>
          <p:nvPr>
            <p:ph type="body" idx="1"/>
          </p:nvPr>
        </p:nvSpPr>
        <p:spPr>
          <a:xfrm>
            <a:off x="1778558" y="3318143"/>
            <a:ext cx="8631534" cy="522337"/>
          </a:xfrm>
          <a:prstGeom prst="rect">
            <a:avLst/>
          </a:prstGeom>
          <a:noFill/>
          <a:ln>
            <a:noFill/>
          </a:ln>
        </p:spPr>
        <p:txBody>
          <a:bodyPr spcFirstLastPara="1" wrap="square" lIns="0" tIns="45700" rIns="0" bIns="0" anchor="t" anchorCtr="0">
            <a:noAutofit/>
          </a:bodyPr>
          <a:lstStyle>
            <a:lvl1pPr marL="457200" lvl="0" indent="-228600" algn="ctr">
              <a:lnSpc>
                <a:spcPct val="100000"/>
              </a:lnSpc>
              <a:spcBef>
                <a:spcPts val="1200"/>
              </a:spcBef>
              <a:spcAft>
                <a:spcPts val="0"/>
              </a:spcAft>
              <a:buClr>
                <a:srgbClr val="003349"/>
              </a:buClr>
              <a:buSzPts val="2200"/>
              <a:buNone/>
              <a:defRPr i="1">
                <a:solidFill>
                  <a:srgbClr val="003349"/>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35" name="Google Shape;35;p27"/>
          <p:cNvSpPr txBox="1">
            <a:spLocks noGrp="1"/>
          </p:cNvSpPr>
          <p:nvPr>
            <p:ph type="body" idx="2"/>
          </p:nvPr>
        </p:nvSpPr>
        <p:spPr>
          <a:xfrm>
            <a:off x="1779243" y="3790567"/>
            <a:ext cx="8631534" cy="522337"/>
          </a:xfrm>
          <a:prstGeom prst="rect">
            <a:avLst/>
          </a:prstGeom>
          <a:noFill/>
          <a:ln>
            <a:noFill/>
          </a:ln>
        </p:spPr>
        <p:txBody>
          <a:bodyPr spcFirstLastPara="1" wrap="square" lIns="0" tIns="45700" rIns="0" bIns="0" anchor="t" anchorCtr="0">
            <a:noAutofit/>
          </a:bodyPr>
          <a:lstStyle>
            <a:lvl1pPr marL="457200" lvl="0" indent="-228600" algn="ctr">
              <a:lnSpc>
                <a:spcPct val="100000"/>
              </a:lnSpc>
              <a:spcBef>
                <a:spcPts val="1200"/>
              </a:spcBef>
              <a:spcAft>
                <a:spcPts val="0"/>
              </a:spcAft>
              <a:buClr>
                <a:srgbClr val="8E8A86"/>
              </a:buClr>
              <a:buSzPts val="1800"/>
              <a:buNone/>
              <a:defRPr sz="1800" i="1">
                <a:solidFill>
                  <a:srgbClr val="8E8A86"/>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Divider slide 1">
    <p:spTree>
      <p:nvGrpSpPr>
        <p:cNvPr id="1" name="Shape 36"/>
        <p:cNvGrpSpPr/>
        <p:nvPr/>
      </p:nvGrpSpPr>
      <p:grpSpPr>
        <a:xfrm>
          <a:off x="0" y="0"/>
          <a:ext cx="0" cy="0"/>
          <a:chOff x="0" y="0"/>
          <a:chExt cx="0" cy="0"/>
        </a:xfrm>
      </p:grpSpPr>
      <p:sp>
        <p:nvSpPr>
          <p:cNvPr id="37" name="Google Shape;37;p28"/>
          <p:cNvSpPr>
            <a:spLocks/>
          </p:cNvSpPr>
          <p:nvPr/>
        </p:nvSpPr>
        <p:spPr>
          <a:xfrm>
            <a:off x="0" y="1227382"/>
            <a:ext cx="12188825" cy="4996219"/>
          </a:xfrm>
          <a:prstGeom prst="rect">
            <a:avLst/>
          </a:prstGeom>
          <a:solidFill>
            <a:srgbClr val="003349"/>
          </a:solidFill>
          <a:ln w="9525" cap="flat" cmpd="sng">
            <a:solidFill>
              <a:srgbClr val="003349"/>
            </a:solidFill>
            <a:prstDash val="solid"/>
            <a:round/>
            <a:headEnd type="none" w="sm" len="sm"/>
            <a:tailEnd type="none" w="sm" len="sm"/>
          </a:ln>
        </p:spPr>
        <p:txBody>
          <a:bodyPr spcFirstLastPara="1" wrap="square" lIns="45700" tIns="22850" rIns="45700" bIns="22850" anchor="ctr" anchorCtr="0">
            <a:noAutofit/>
          </a:bodyPr>
          <a:lstStyle/>
          <a:p>
            <a:pPr marL="0" marR="0" lvl="0" indent="0" algn="ctr" rtl="0">
              <a:lnSpc>
                <a:spcPct val="100000"/>
              </a:lnSpc>
              <a:spcBef>
                <a:spcPts val="0"/>
              </a:spcBef>
              <a:spcAft>
                <a:spcPts val="0"/>
              </a:spcAft>
              <a:buClr>
                <a:srgbClr val="75787B"/>
              </a:buClr>
              <a:buSzPts val="3200"/>
              <a:buFont typeface="Arial"/>
              <a:buNone/>
            </a:pPr>
            <a:endParaRPr sz="3200" b="0" i="1" u="none" strike="noStrike" cap="none">
              <a:solidFill>
                <a:schemeClr val="lt1"/>
              </a:solidFill>
              <a:uFillTx/>
              <a:latin typeface="Arial"/>
              <a:ea typeface="Arial"/>
              <a:cs typeface="Arial"/>
              <a:sym typeface="Arial"/>
            </a:endParaRPr>
          </a:p>
        </p:txBody>
      </p:sp>
      <p:sp>
        <p:nvSpPr>
          <p:cNvPr id="38" name="Google Shape;38;p28"/>
          <p:cNvSpPr txBox="1">
            <a:spLocks noGrp="1"/>
          </p:cNvSpPr>
          <p:nvPr>
            <p:ph type="title"/>
          </p:nvPr>
        </p:nvSpPr>
        <p:spPr>
          <a:xfrm>
            <a:off x="1778557" y="2710892"/>
            <a:ext cx="8631535" cy="715595"/>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Clr>
                <a:schemeClr val="accent1"/>
              </a:buClr>
              <a:buSzPts val="3200"/>
              <a:buFont typeface="Arial"/>
              <a:buNone/>
              <a:defRPr>
                <a:solidFill>
                  <a:schemeClr val="accent1"/>
                </a:solidFill>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
        <p:nvSpPr>
          <p:cNvPr id="39" name="Google Shape;39;p28"/>
          <p:cNvSpPr txBox="1">
            <a:spLocks noGrp="1"/>
          </p:cNvSpPr>
          <p:nvPr>
            <p:ph type="body" idx="1"/>
          </p:nvPr>
        </p:nvSpPr>
        <p:spPr>
          <a:xfrm>
            <a:off x="1778557" y="3666577"/>
            <a:ext cx="8631535" cy="1279525"/>
          </a:xfrm>
          <a:prstGeom prst="rect">
            <a:avLst/>
          </a:prstGeom>
          <a:noFill/>
          <a:ln>
            <a:noFill/>
          </a:ln>
        </p:spPr>
        <p:txBody>
          <a:bodyPr spcFirstLastPara="1" wrap="square" lIns="0" tIns="45700" rIns="0" bIns="0" anchor="t" anchorCtr="0">
            <a:noAutofit/>
          </a:bodyPr>
          <a:lstStyle>
            <a:lvl1pPr marL="457200" lvl="0" indent="-228600" algn="ctr">
              <a:lnSpc>
                <a:spcPct val="100000"/>
              </a:lnSpc>
              <a:spcBef>
                <a:spcPts val="1200"/>
              </a:spcBef>
              <a:spcAft>
                <a:spcPts val="0"/>
              </a:spcAft>
              <a:buClr>
                <a:schemeClr val="lt1"/>
              </a:buClr>
              <a:buSzPts val="2200"/>
              <a:buNone/>
              <a:defRPr sz="2200">
                <a:solidFill>
                  <a:schemeClr val="lt1"/>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Divider slide 3">
    <p:spTree>
      <p:nvGrpSpPr>
        <p:cNvPr id="1" name="Shape 40"/>
        <p:cNvGrpSpPr/>
        <p:nvPr/>
      </p:nvGrpSpPr>
      <p:grpSpPr>
        <a:xfrm>
          <a:off x="0" y="0"/>
          <a:ext cx="0" cy="0"/>
          <a:chOff x="0" y="0"/>
          <a:chExt cx="0" cy="0"/>
        </a:xfrm>
      </p:grpSpPr>
      <p:sp>
        <p:nvSpPr>
          <p:cNvPr id="41" name="Google Shape;41;p29"/>
          <p:cNvSpPr txBox="1">
            <a:spLocks noGrp="1"/>
          </p:cNvSpPr>
          <p:nvPr>
            <p:ph type="title"/>
          </p:nvPr>
        </p:nvSpPr>
        <p:spPr>
          <a:xfrm>
            <a:off x="1778939" y="2710892"/>
            <a:ext cx="8630770" cy="715595"/>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Clr>
                <a:schemeClr val="accent1"/>
              </a:buClr>
              <a:buSzPts val="3200"/>
              <a:buFont typeface="Arial"/>
              <a:buNone/>
              <a:defRPr>
                <a:solidFill>
                  <a:schemeClr val="accent1"/>
                </a:solidFill>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
        <p:nvSpPr>
          <p:cNvPr id="42" name="Google Shape;42;p29"/>
          <p:cNvSpPr txBox="1">
            <a:spLocks noGrp="1"/>
          </p:cNvSpPr>
          <p:nvPr>
            <p:ph type="body" idx="1"/>
          </p:nvPr>
        </p:nvSpPr>
        <p:spPr>
          <a:xfrm>
            <a:off x="1778558" y="3666577"/>
            <a:ext cx="8631534" cy="1279525"/>
          </a:xfrm>
          <a:prstGeom prst="rect">
            <a:avLst/>
          </a:prstGeom>
          <a:noFill/>
          <a:ln>
            <a:noFill/>
          </a:ln>
        </p:spPr>
        <p:txBody>
          <a:bodyPr spcFirstLastPara="1" wrap="square" lIns="0" tIns="45700" rIns="0" bIns="0" anchor="t" anchorCtr="0">
            <a:normAutofit/>
          </a:bodyPr>
          <a:lstStyle>
            <a:lvl1pPr marL="457200" lvl="0" indent="-228600" algn="ctr">
              <a:lnSpc>
                <a:spcPct val="100000"/>
              </a:lnSpc>
              <a:spcBef>
                <a:spcPts val="1200"/>
              </a:spcBef>
              <a:spcAft>
                <a:spcPts val="0"/>
              </a:spcAft>
              <a:buClr>
                <a:schemeClr val="lt1"/>
              </a:buClr>
              <a:buSzPts val="2200"/>
              <a:buNone/>
              <a:defRPr sz="2200">
                <a:solidFill>
                  <a:schemeClr val="lt1"/>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lank with title">
    <p:spTree>
      <p:nvGrpSpPr>
        <p:cNvPr id="1" name="Shape 43"/>
        <p:cNvGrpSpPr/>
        <p:nvPr/>
      </p:nvGrpSpPr>
      <p:grpSpPr>
        <a:xfrm>
          <a:off x="0" y="0"/>
          <a:ext cx="0" cy="0"/>
          <a:chOff x="0" y="0"/>
          <a:chExt cx="0" cy="0"/>
        </a:xfrm>
      </p:grpSpPr>
      <p:sp>
        <p:nvSpPr>
          <p:cNvPr id="44" name="Google Shape;44;p30"/>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45" name="Google Shape;45;p30"/>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
        <p:nvSpPr>
          <p:cNvPr id="46" name="Google Shape;46;p30"/>
          <p:cNvSpPr txBox="1">
            <a:spLocks noGrp="1"/>
          </p:cNvSpPr>
          <p:nvPr>
            <p:ph type="title"/>
          </p:nvPr>
        </p:nvSpPr>
        <p:spPr>
          <a:xfrm>
            <a:off x="521369" y="332769"/>
            <a:ext cx="7740000" cy="596196"/>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2"/>
              </a:buClr>
              <a:buSzPts val="3200"/>
              <a:buFont typeface="Arial"/>
              <a:buNone/>
              <a:defRPr>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2 column layout ">
    <p:spTree>
      <p:nvGrpSpPr>
        <p:cNvPr id="1" name="Shape 47"/>
        <p:cNvGrpSpPr/>
        <p:nvPr/>
      </p:nvGrpSpPr>
      <p:grpSpPr>
        <a:xfrm>
          <a:off x="0" y="0"/>
          <a:ext cx="0" cy="0"/>
          <a:chOff x="0" y="0"/>
          <a:chExt cx="0" cy="0"/>
        </a:xfrm>
      </p:grpSpPr>
      <p:sp>
        <p:nvSpPr>
          <p:cNvPr id="48" name="Google Shape;48;p31"/>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E8A86"/>
              </a:buClr>
              <a:buSzPts val="1200"/>
              <a:buFont typeface="Arial"/>
              <a:buNone/>
              <a:defRPr sz="1200" b="0" i="0">
                <a:solidFill>
                  <a:srgbClr val="8E8A86"/>
                </a:solidFill>
                <a:uFillTx/>
                <a:latin typeface="Arial"/>
                <a:ea typeface="Arial"/>
                <a:cs typeface="Arial"/>
                <a:sym typeface="Arial"/>
              </a:defRPr>
            </a:lvl1pPr>
            <a:lvl2pPr lvl="1" algn="ctr">
              <a:lnSpc>
                <a:spcPct val="100000"/>
              </a:lnSpc>
              <a:spcBef>
                <a:spcPts val="0"/>
              </a:spcBef>
              <a:spcAft>
                <a:spcPts val="0"/>
              </a:spcAft>
              <a:buClr>
                <a:srgbClr val="75787B"/>
              </a:buClr>
              <a:buSzPts val="1800"/>
              <a:buNone/>
              <a:defRPr>
                <a:uFillTx/>
              </a:defRPr>
            </a:lvl2pPr>
            <a:lvl3pPr lvl="2" algn="ctr">
              <a:lnSpc>
                <a:spcPct val="100000"/>
              </a:lnSpc>
              <a:spcBef>
                <a:spcPts val="0"/>
              </a:spcBef>
              <a:spcAft>
                <a:spcPts val="0"/>
              </a:spcAft>
              <a:buClr>
                <a:srgbClr val="75787B"/>
              </a:buClr>
              <a:buSzPts val="1800"/>
              <a:buNone/>
              <a:defRPr>
                <a:uFillTx/>
              </a:defRPr>
            </a:lvl3pPr>
            <a:lvl4pPr lvl="3" algn="ctr">
              <a:lnSpc>
                <a:spcPct val="100000"/>
              </a:lnSpc>
              <a:spcBef>
                <a:spcPts val="0"/>
              </a:spcBef>
              <a:spcAft>
                <a:spcPts val="0"/>
              </a:spcAft>
              <a:buClr>
                <a:srgbClr val="75787B"/>
              </a:buClr>
              <a:buSzPts val="1800"/>
              <a:buNone/>
              <a:defRPr>
                <a:uFillTx/>
              </a:defRPr>
            </a:lvl4pPr>
            <a:lvl5pPr lvl="4" algn="ctr">
              <a:lnSpc>
                <a:spcPct val="100000"/>
              </a:lnSpc>
              <a:spcBef>
                <a:spcPts val="0"/>
              </a:spcBef>
              <a:spcAft>
                <a:spcPts val="0"/>
              </a:spcAft>
              <a:buClr>
                <a:srgbClr val="75787B"/>
              </a:buClr>
              <a:buSzPts val="1800"/>
              <a:buNone/>
              <a:defRPr>
                <a:uFillTx/>
              </a:defRPr>
            </a:lvl5pPr>
            <a:lvl6pPr lvl="5" algn="ctr">
              <a:lnSpc>
                <a:spcPct val="100000"/>
              </a:lnSpc>
              <a:spcBef>
                <a:spcPts val="0"/>
              </a:spcBef>
              <a:spcAft>
                <a:spcPts val="0"/>
              </a:spcAft>
              <a:buClr>
                <a:srgbClr val="75787B"/>
              </a:buClr>
              <a:buSzPts val="1800"/>
              <a:buNone/>
              <a:defRPr>
                <a:uFillTx/>
              </a:defRPr>
            </a:lvl6pPr>
            <a:lvl7pPr lvl="6" algn="ctr">
              <a:lnSpc>
                <a:spcPct val="100000"/>
              </a:lnSpc>
              <a:spcBef>
                <a:spcPts val="0"/>
              </a:spcBef>
              <a:spcAft>
                <a:spcPts val="0"/>
              </a:spcAft>
              <a:buClr>
                <a:srgbClr val="75787B"/>
              </a:buClr>
              <a:buSzPts val="1800"/>
              <a:buNone/>
              <a:defRPr>
                <a:uFillTx/>
              </a:defRPr>
            </a:lvl7pPr>
            <a:lvl8pPr lvl="7" algn="ctr">
              <a:lnSpc>
                <a:spcPct val="100000"/>
              </a:lnSpc>
              <a:spcBef>
                <a:spcPts val="0"/>
              </a:spcBef>
              <a:spcAft>
                <a:spcPts val="0"/>
              </a:spcAft>
              <a:buClr>
                <a:srgbClr val="75787B"/>
              </a:buClr>
              <a:buSzPts val="1800"/>
              <a:buNone/>
              <a:defRPr>
                <a:uFillTx/>
              </a:defRPr>
            </a:lvl8pPr>
            <a:lvl9pPr lvl="8" algn="ctr">
              <a:lnSpc>
                <a:spcPct val="100000"/>
              </a:lnSpc>
              <a:spcBef>
                <a:spcPts val="0"/>
              </a:spcBef>
              <a:spcAft>
                <a:spcPts val="0"/>
              </a:spcAft>
              <a:buClr>
                <a:srgbClr val="75787B"/>
              </a:buClr>
              <a:buSzPts val="1800"/>
              <a:buNone/>
              <a:defRPr>
                <a:uFillTx/>
              </a:defRPr>
            </a:lvl9pPr>
          </a:lstStyle>
          <a:p>
            <a:endParaRPr/>
          </a:p>
        </p:txBody>
      </p:sp>
      <p:sp>
        <p:nvSpPr>
          <p:cNvPr id="49" name="Google Shape;49;p31"/>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
        <p:nvSpPr>
          <p:cNvPr id="50" name="Google Shape;50;p31"/>
          <p:cNvSpPr txBox="1">
            <a:spLocks noGrp="1"/>
          </p:cNvSpPr>
          <p:nvPr>
            <p:ph type="body" idx="1"/>
          </p:nvPr>
        </p:nvSpPr>
        <p:spPr>
          <a:xfrm>
            <a:off x="521370" y="1485900"/>
            <a:ext cx="5352305" cy="4420048"/>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rgbClr val="75787B"/>
              </a:buClr>
              <a:buSzPts val="2200"/>
              <a:buNone/>
              <a:defRPr>
                <a:solidFill>
                  <a:srgbClr val="75787B"/>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51" name="Google Shape;51;p31"/>
          <p:cNvSpPr txBox="1">
            <a:spLocks noGrp="1"/>
          </p:cNvSpPr>
          <p:nvPr>
            <p:ph type="body" idx="2"/>
          </p:nvPr>
        </p:nvSpPr>
        <p:spPr>
          <a:xfrm>
            <a:off x="6246232" y="1485900"/>
            <a:ext cx="5352305" cy="4420048"/>
          </a:xfrm>
          <a:prstGeom prst="rect">
            <a:avLst/>
          </a:prstGeom>
          <a:noFill/>
          <a:ln>
            <a:noFill/>
          </a:ln>
        </p:spPr>
        <p:txBody>
          <a:bodyPr spcFirstLastPara="1" wrap="square" lIns="0" tIns="45700" rIns="0" bIns="0" anchor="t" anchorCtr="0">
            <a:noAutofit/>
          </a:bodyPr>
          <a:lstStyle>
            <a:lvl1pPr marL="457200" lvl="0" indent="-228600" algn="l">
              <a:lnSpc>
                <a:spcPct val="100000"/>
              </a:lnSpc>
              <a:spcBef>
                <a:spcPts val="1200"/>
              </a:spcBef>
              <a:spcAft>
                <a:spcPts val="0"/>
              </a:spcAft>
              <a:buClr>
                <a:srgbClr val="75787B"/>
              </a:buClr>
              <a:buSzPts val="2200"/>
              <a:buNone/>
              <a:defRPr>
                <a:solidFill>
                  <a:srgbClr val="75787B"/>
                </a:solidFill>
                <a:uFillTx/>
              </a:defRPr>
            </a:lvl1pPr>
            <a:lvl2pPr marL="914400" lvl="1" indent="-342900" algn="l">
              <a:lnSpc>
                <a:spcPct val="100000"/>
              </a:lnSpc>
              <a:spcBef>
                <a:spcPts val="1200"/>
              </a:spcBef>
              <a:spcAft>
                <a:spcPts val="0"/>
              </a:spcAft>
              <a:buClr>
                <a:srgbClr val="75787B"/>
              </a:buClr>
              <a:buSzPts val="1800"/>
              <a:buChar char="•"/>
              <a:defRPr>
                <a:uFillTx/>
              </a:defRPr>
            </a:lvl2pPr>
            <a:lvl3pPr marL="1371600" lvl="2" indent="-342900" algn="l">
              <a:lnSpc>
                <a:spcPct val="100000"/>
              </a:lnSpc>
              <a:spcBef>
                <a:spcPts val="1200"/>
              </a:spcBef>
              <a:spcAft>
                <a:spcPts val="0"/>
              </a:spcAft>
              <a:buClr>
                <a:srgbClr val="75787B"/>
              </a:buClr>
              <a:buSzPts val="1800"/>
              <a:buChar char="–"/>
              <a:defRPr>
                <a:uFillTx/>
              </a:defRPr>
            </a:lvl3pPr>
            <a:lvl4pPr marL="1828800" lvl="3" indent="-342900" algn="l">
              <a:lnSpc>
                <a:spcPct val="100000"/>
              </a:lnSpc>
              <a:spcBef>
                <a:spcPts val="1200"/>
              </a:spcBef>
              <a:spcAft>
                <a:spcPts val="0"/>
              </a:spcAft>
              <a:buClr>
                <a:srgbClr val="75787B"/>
              </a:buClr>
              <a:buSzPts val="1800"/>
              <a:buChar char="•"/>
              <a:defRPr>
                <a:uFillTx/>
              </a:defRPr>
            </a:lvl4pPr>
            <a:lvl5pPr marL="2286000" lvl="4" indent="-342900" algn="l">
              <a:lnSpc>
                <a:spcPct val="100000"/>
              </a:lnSpc>
              <a:spcBef>
                <a:spcPts val="1200"/>
              </a:spcBef>
              <a:spcAft>
                <a:spcPts val="0"/>
              </a:spcAft>
              <a:buClr>
                <a:srgbClr val="75787B"/>
              </a:buClr>
              <a:buSzPts val="1800"/>
              <a:buChar char="•"/>
              <a:defRPr>
                <a:uFillTx/>
              </a:defRPr>
            </a:lvl5pPr>
            <a:lvl6pPr marL="2743200" lvl="5" indent="-342900" algn="l">
              <a:lnSpc>
                <a:spcPct val="100000"/>
              </a:lnSpc>
              <a:spcBef>
                <a:spcPts val="360"/>
              </a:spcBef>
              <a:spcAft>
                <a:spcPts val="0"/>
              </a:spcAft>
              <a:buClr>
                <a:schemeClr val="dk1"/>
              </a:buClr>
              <a:buSzPts val="1800"/>
              <a:buChar char="•"/>
              <a:defRPr>
                <a:uFillTx/>
              </a:defRPr>
            </a:lvl6pPr>
            <a:lvl7pPr marL="3200400" lvl="6" indent="-342900" algn="l">
              <a:lnSpc>
                <a:spcPct val="100000"/>
              </a:lnSpc>
              <a:spcBef>
                <a:spcPts val="360"/>
              </a:spcBef>
              <a:spcAft>
                <a:spcPts val="0"/>
              </a:spcAft>
              <a:buClr>
                <a:schemeClr val="dk1"/>
              </a:buClr>
              <a:buSzPts val="1800"/>
              <a:buChar char="•"/>
              <a:defRPr>
                <a:uFillTx/>
              </a:defRPr>
            </a:lvl7pPr>
            <a:lvl8pPr marL="3657600" lvl="7" indent="-342900" algn="l">
              <a:lnSpc>
                <a:spcPct val="100000"/>
              </a:lnSpc>
              <a:spcBef>
                <a:spcPts val="360"/>
              </a:spcBef>
              <a:spcAft>
                <a:spcPts val="0"/>
              </a:spcAft>
              <a:buClr>
                <a:schemeClr val="dk1"/>
              </a:buClr>
              <a:buSzPts val="1800"/>
              <a:buChar char="•"/>
              <a:defRPr>
                <a:uFillTx/>
              </a:defRPr>
            </a:lvl8pPr>
            <a:lvl9pPr marL="4114800" lvl="8" indent="-342900" algn="l">
              <a:lnSpc>
                <a:spcPct val="100000"/>
              </a:lnSpc>
              <a:spcBef>
                <a:spcPts val="360"/>
              </a:spcBef>
              <a:spcAft>
                <a:spcPts val="0"/>
              </a:spcAft>
              <a:buClr>
                <a:schemeClr val="dk1"/>
              </a:buClr>
              <a:buSzPts val="1800"/>
              <a:buChar char="•"/>
              <a:defRPr>
                <a:uFillTx/>
              </a:defRPr>
            </a:lvl9pPr>
          </a:lstStyle>
          <a:p>
            <a:endParaRPr/>
          </a:p>
        </p:txBody>
      </p:sp>
      <p:sp>
        <p:nvSpPr>
          <p:cNvPr id="52" name="Google Shape;52;p31"/>
          <p:cNvSpPr txBox="1">
            <a:spLocks noGrp="1"/>
          </p:cNvSpPr>
          <p:nvPr>
            <p:ph type="title"/>
          </p:nvPr>
        </p:nvSpPr>
        <p:spPr>
          <a:xfrm>
            <a:off x="521369" y="332769"/>
            <a:ext cx="7740000" cy="596196"/>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2"/>
              </a:buClr>
              <a:buSzPts val="3200"/>
              <a:buFont typeface="Arial"/>
              <a:buNone/>
              <a:defRPr>
                <a:uFillTx/>
              </a:defRPr>
            </a:lvl1pPr>
            <a:lvl2pPr lvl="1" algn="l">
              <a:lnSpc>
                <a:spcPct val="100000"/>
              </a:lnSpc>
              <a:spcBef>
                <a:spcPts val="0"/>
              </a:spcBef>
              <a:spcAft>
                <a:spcPts val="0"/>
              </a:spcAft>
              <a:buSzPts val="1400"/>
              <a:buNone/>
              <a:defRPr>
                <a:uFillTx/>
              </a:defRPr>
            </a:lvl2pPr>
            <a:lvl3pPr lvl="2" algn="l">
              <a:lnSpc>
                <a:spcPct val="100000"/>
              </a:lnSpc>
              <a:spcBef>
                <a:spcPts val="0"/>
              </a:spcBef>
              <a:spcAft>
                <a:spcPts val="0"/>
              </a:spcAft>
              <a:buSzPts val="1400"/>
              <a:buNone/>
              <a:defRPr>
                <a:uFillTx/>
              </a:defRPr>
            </a:lvl3pPr>
            <a:lvl4pPr lvl="3" algn="l">
              <a:lnSpc>
                <a:spcPct val="100000"/>
              </a:lnSpc>
              <a:spcBef>
                <a:spcPts val="0"/>
              </a:spcBef>
              <a:spcAft>
                <a:spcPts val="0"/>
              </a:spcAft>
              <a:buSzPts val="1400"/>
              <a:buNone/>
              <a:defRPr>
                <a:uFillTx/>
              </a:defRPr>
            </a:lvl4pPr>
            <a:lvl5pPr lvl="4" algn="l">
              <a:lnSpc>
                <a:spcPct val="100000"/>
              </a:lnSpc>
              <a:spcBef>
                <a:spcPts val="0"/>
              </a:spcBef>
              <a:spcAft>
                <a:spcPts val="0"/>
              </a:spcAft>
              <a:buSzPts val="1400"/>
              <a:buNone/>
              <a:defRPr>
                <a:uFillTx/>
              </a:defRPr>
            </a:lvl5pPr>
            <a:lvl6pPr lvl="5" algn="l">
              <a:lnSpc>
                <a:spcPct val="100000"/>
              </a:lnSpc>
              <a:spcBef>
                <a:spcPts val="0"/>
              </a:spcBef>
              <a:spcAft>
                <a:spcPts val="0"/>
              </a:spcAft>
              <a:buSzPts val="1400"/>
              <a:buNone/>
              <a:defRPr>
                <a:uFillTx/>
              </a:defRPr>
            </a:lvl6pPr>
            <a:lvl7pPr lvl="6" algn="l">
              <a:lnSpc>
                <a:spcPct val="100000"/>
              </a:lnSpc>
              <a:spcBef>
                <a:spcPts val="0"/>
              </a:spcBef>
              <a:spcAft>
                <a:spcPts val="0"/>
              </a:spcAft>
              <a:buSzPts val="1400"/>
              <a:buNone/>
              <a:defRPr>
                <a:uFillTx/>
              </a:defRPr>
            </a:lvl7pPr>
            <a:lvl8pPr lvl="7" algn="l">
              <a:lnSpc>
                <a:spcPct val="100000"/>
              </a:lnSpc>
              <a:spcBef>
                <a:spcPts val="0"/>
              </a:spcBef>
              <a:spcAft>
                <a:spcPts val="0"/>
              </a:spcAft>
              <a:buSzPts val="1400"/>
              <a:buNone/>
              <a:defRPr>
                <a:uFillTx/>
              </a:defRPr>
            </a:lvl8pPr>
            <a:lvl9pPr lvl="8" algn="l">
              <a:lnSpc>
                <a:spcPct val="100000"/>
              </a:lnSpc>
              <a:spcBef>
                <a:spcPts val="0"/>
              </a:spcBef>
              <a:spcAft>
                <a:spcPts val="0"/>
              </a:spcAft>
              <a:buSzPts val="1400"/>
              <a:buNone/>
              <a:defRPr>
                <a:uFillTx/>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2"/>
          <p:cNvSpPr txBox="1">
            <a:spLocks noGrp="1"/>
          </p:cNvSpPr>
          <p:nvPr>
            <p:ph type="title"/>
          </p:nvPr>
        </p:nvSpPr>
        <p:spPr>
          <a:xfrm>
            <a:off x="521368" y="332769"/>
            <a:ext cx="7740000" cy="596196"/>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chemeClr val="dk2"/>
              </a:buClr>
              <a:buSzPts val="3200"/>
              <a:buFont typeface="Arial"/>
              <a:buNone/>
              <a:defRPr sz="3200" b="1" i="0" u="none" strike="noStrike" cap="none">
                <a:solidFill>
                  <a:schemeClr val="dk2"/>
                </a:solidFill>
                <a:uFillTx/>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uFillTx/>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uFillTx/>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uFillTx/>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uFillTx/>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uFillTx/>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uFillTx/>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uFillTx/>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uFillTx/>
                <a:latin typeface="Arial"/>
                <a:ea typeface="Arial"/>
                <a:cs typeface="Arial"/>
                <a:sym typeface="Arial"/>
              </a:defRPr>
            </a:lvl9pPr>
          </a:lstStyle>
          <a:p>
            <a:endParaRPr/>
          </a:p>
        </p:txBody>
      </p:sp>
      <p:sp>
        <p:nvSpPr>
          <p:cNvPr id="7" name="Google Shape;7;p22"/>
          <p:cNvSpPr txBox="1">
            <a:spLocks noGrp="1"/>
          </p:cNvSpPr>
          <p:nvPr>
            <p:ph type="body" idx="1"/>
          </p:nvPr>
        </p:nvSpPr>
        <p:spPr>
          <a:xfrm>
            <a:off x="521369" y="1485900"/>
            <a:ext cx="11093987" cy="4691063"/>
          </a:xfrm>
          <a:prstGeom prst="rect">
            <a:avLst/>
          </a:prstGeom>
          <a:noFill/>
          <a:ln>
            <a:noFill/>
          </a:ln>
        </p:spPr>
        <p:txBody>
          <a:bodyPr spcFirstLastPara="1" wrap="square" lIns="0" tIns="45700" rIns="0" bIns="0" anchor="t" anchorCtr="0">
            <a:noAutofit/>
          </a:bodyPr>
          <a:lstStyle>
            <a:lvl1pPr marL="457200" marR="0" lvl="0" indent="-228600" algn="l" rtl="0">
              <a:lnSpc>
                <a:spcPct val="100000"/>
              </a:lnSpc>
              <a:spcBef>
                <a:spcPts val="1200"/>
              </a:spcBef>
              <a:spcAft>
                <a:spcPts val="0"/>
              </a:spcAft>
              <a:buClr>
                <a:srgbClr val="75787B"/>
              </a:buClr>
              <a:buSzPts val="2200"/>
              <a:buFont typeface="Arial"/>
              <a:buNone/>
              <a:defRPr sz="2200" b="0" i="0" u="none" strike="noStrike" cap="none">
                <a:solidFill>
                  <a:srgbClr val="75787B"/>
                </a:solidFill>
                <a:uFillTx/>
                <a:latin typeface="Arial"/>
                <a:ea typeface="Arial"/>
                <a:cs typeface="Arial"/>
                <a:sym typeface="Arial"/>
              </a:defRPr>
            </a:lvl1pPr>
            <a:lvl2pPr marL="914400" marR="0" lvl="1" indent="-368300"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2pPr>
            <a:lvl3pPr marL="1371600" marR="0" lvl="2" indent="-368300" algn="l" rtl="0">
              <a:lnSpc>
                <a:spcPct val="100000"/>
              </a:lnSpc>
              <a:spcBef>
                <a:spcPts val="1200"/>
              </a:spcBef>
              <a:spcAft>
                <a:spcPts val="0"/>
              </a:spcAft>
              <a:buClr>
                <a:srgbClr val="75787B"/>
              </a:buClr>
              <a:buSzPts val="2200"/>
              <a:buFont typeface="Arial"/>
              <a:buChar char="–"/>
              <a:defRPr sz="2200" b="0" i="0" u="none" strike="noStrike" cap="none">
                <a:solidFill>
                  <a:srgbClr val="75787B"/>
                </a:solidFill>
                <a:uFillTx/>
                <a:latin typeface="Arial"/>
                <a:ea typeface="Arial"/>
                <a:cs typeface="Arial"/>
                <a:sym typeface="Arial"/>
              </a:defRPr>
            </a:lvl3pPr>
            <a:lvl4pPr marL="1828800" marR="0" lvl="3" indent="-355600"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4pPr>
            <a:lvl5pPr marL="2286000" marR="0" lvl="4" indent="-355600" algn="l" rtl="0">
              <a:lnSpc>
                <a:spcPct val="100000"/>
              </a:lnSpc>
              <a:spcBef>
                <a:spcPts val="1200"/>
              </a:spcBef>
              <a:spcAft>
                <a:spcPts val="0"/>
              </a:spcAft>
              <a:buClr>
                <a:srgbClr val="75787B"/>
              </a:buClr>
              <a:buSzPts val="2000"/>
              <a:buFont typeface="Arial"/>
              <a:buChar char="•"/>
              <a:defRPr sz="2000" b="0" i="0" u="none" strike="noStrike" cap="none">
                <a:solidFill>
                  <a:srgbClr val="75787B"/>
                </a:solidFill>
                <a:uFillTx/>
                <a:latin typeface="Arial"/>
                <a:ea typeface="Arial"/>
                <a:cs typeface="Arial"/>
                <a:sym typeface="Arial"/>
              </a:defRPr>
            </a:lvl5pPr>
            <a:lvl6pPr marL="2743200" marR="0" lvl="5" indent="-292100"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6pPr>
            <a:lvl7pPr marL="3200400" marR="0" lvl="6" indent="-292100"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7pPr>
            <a:lvl8pPr marL="3657600" marR="0" lvl="7" indent="-292100"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8pPr>
            <a:lvl9pPr marL="4114800" marR="0" lvl="8" indent="-292100" algn="l" rtl="0">
              <a:lnSpc>
                <a:spcPct val="100000"/>
              </a:lnSpc>
              <a:spcBef>
                <a:spcPts val="200"/>
              </a:spcBef>
              <a:spcAft>
                <a:spcPts val="0"/>
              </a:spcAft>
              <a:buClr>
                <a:schemeClr val="dk1"/>
              </a:buClr>
              <a:buSzPts val="1000"/>
              <a:buFont typeface="Arial"/>
              <a:buChar char="•"/>
              <a:defRPr sz="1000" b="0" i="0" u="none" strike="noStrike" cap="none">
                <a:solidFill>
                  <a:schemeClr val="dk1"/>
                </a:solidFill>
                <a:uFillTx/>
                <a:latin typeface="Arial"/>
                <a:ea typeface="Arial"/>
                <a:cs typeface="Arial"/>
                <a:sym typeface="Arial"/>
              </a:defRPr>
            </a:lvl9pPr>
          </a:lstStyle>
          <a:p>
            <a:endParaRPr/>
          </a:p>
        </p:txBody>
      </p:sp>
      <p:sp>
        <p:nvSpPr>
          <p:cNvPr id="8" name="Google Shape;8;p22"/>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R="0" lvl="1" algn="ctr" rtl="0">
              <a:lnSpc>
                <a:spcPct val="100000"/>
              </a:lnSpc>
              <a:spcBef>
                <a:spcPts val="0"/>
              </a:spcBef>
              <a:spcAft>
                <a:spcPts val="0"/>
              </a:spcAft>
              <a:buClr>
                <a:srgbClr val="75787B"/>
              </a:buClr>
              <a:buSzPts val="3200"/>
              <a:buFont typeface="Arial"/>
              <a:buNone/>
              <a:defRPr sz="3200" b="0" i="1" u="none" strike="noStrike" cap="none">
                <a:solidFill>
                  <a:srgbClr val="75787B"/>
                </a:solidFill>
                <a:uFillTx/>
                <a:latin typeface="Arial"/>
                <a:ea typeface="Arial"/>
                <a:cs typeface="Arial"/>
                <a:sym typeface="Arial"/>
              </a:defRPr>
            </a:lvl2pPr>
            <a:lvl3pPr marR="0" lvl="2" algn="ctr" rtl="0">
              <a:lnSpc>
                <a:spcPct val="100000"/>
              </a:lnSpc>
              <a:spcBef>
                <a:spcPts val="0"/>
              </a:spcBef>
              <a:spcAft>
                <a:spcPts val="0"/>
              </a:spcAft>
              <a:buClr>
                <a:srgbClr val="75787B"/>
              </a:buClr>
              <a:buSzPts val="3200"/>
              <a:buFont typeface="Arial"/>
              <a:buNone/>
              <a:defRPr sz="3200" b="0" i="1" u="none" strike="noStrike" cap="none">
                <a:solidFill>
                  <a:srgbClr val="75787B"/>
                </a:solidFill>
                <a:uFillTx/>
                <a:latin typeface="Arial"/>
                <a:ea typeface="Arial"/>
                <a:cs typeface="Arial"/>
                <a:sym typeface="Arial"/>
              </a:defRPr>
            </a:lvl3pPr>
            <a:lvl4pPr marR="0" lvl="3" algn="ctr" rtl="0">
              <a:lnSpc>
                <a:spcPct val="100000"/>
              </a:lnSpc>
              <a:spcBef>
                <a:spcPts val="0"/>
              </a:spcBef>
              <a:spcAft>
                <a:spcPts val="0"/>
              </a:spcAft>
              <a:buClr>
                <a:srgbClr val="75787B"/>
              </a:buClr>
              <a:buSzPts val="3200"/>
              <a:buFont typeface="Arial"/>
              <a:buNone/>
              <a:defRPr sz="3200" b="0" i="1" u="none" strike="noStrike" cap="none">
                <a:solidFill>
                  <a:srgbClr val="75787B"/>
                </a:solidFill>
                <a:uFillTx/>
                <a:latin typeface="Arial"/>
                <a:ea typeface="Arial"/>
                <a:cs typeface="Arial"/>
                <a:sym typeface="Arial"/>
              </a:defRPr>
            </a:lvl4pPr>
            <a:lvl5pPr marR="0" lvl="4" algn="ctr" rtl="0">
              <a:lnSpc>
                <a:spcPct val="100000"/>
              </a:lnSpc>
              <a:spcBef>
                <a:spcPts val="0"/>
              </a:spcBef>
              <a:spcAft>
                <a:spcPts val="0"/>
              </a:spcAft>
              <a:buClr>
                <a:srgbClr val="75787B"/>
              </a:buClr>
              <a:buSzPts val="3200"/>
              <a:buFont typeface="Arial"/>
              <a:buNone/>
              <a:defRPr sz="3200" b="0" i="1" u="none" strike="noStrike" cap="none">
                <a:solidFill>
                  <a:srgbClr val="75787B"/>
                </a:solidFill>
                <a:uFillTx/>
                <a:latin typeface="Arial"/>
                <a:ea typeface="Arial"/>
                <a:cs typeface="Arial"/>
                <a:sym typeface="Arial"/>
              </a:defRPr>
            </a:lvl5pPr>
            <a:lvl6pPr marR="0" lvl="5" algn="ctr" rtl="0">
              <a:lnSpc>
                <a:spcPct val="100000"/>
              </a:lnSpc>
              <a:spcBef>
                <a:spcPts val="0"/>
              </a:spcBef>
              <a:spcAft>
                <a:spcPts val="0"/>
              </a:spcAft>
              <a:buClr>
                <a:srgbClr val="75787B"/>
              </a:buClr>
              <a:buSzPts val="3200"/>
              <a:buFont typeface="Arial"/>
              <a:buNone/>
              <a:defRPr sz="3200" b="0" i="1" u="none" strike="noStrike" cap="none">
                <a:solidFill>
                  <a:srgbClr val="75787B"/>
                </a:solidFill>
                <a:uFillTx/>
                <a:latin typeface="Arial"/>
                <a:ea typeface="Arial"/>
                <a:cs typeface="Arial"/>
                <a:sym typeface="Arial"/>
              </a:defRPr>
            </a:lvl6pPr>
            <a:lvl7pPr marR="0" lvl="6" algn="ctr" rtl="0">
              <a:lnSpc>
                <a:spcPct val="100000"/>
              </a:lnSpc>
              <a:spcBef>
                <a:spcPts val="0"/>
              </a:spcBef>
              <a:spcAft>
                <a:spcPts val="0"/>
              </a:spcAft>
              <a:buClr>
                <a:srgbClr val="75787B"/>
              </a:buClr>
              <a:buSzPts val="3200"/>
              <a:buFont typeface="Arial"/>
              <a:buNone/>
              <a:defRPr sz="3200" b="0" i="1" u="none" strike="noStrike" cap="none">
                <a:solidFill>
                  <a:srgbClr val="75787B"/>
                </a:solidFill>
                <a:uFillTx/>
                <a:latin typeface="Arial"/>
                <a:ea typeface="Arial"/>
                <a:cs typeface="Arial"/>
                <a:sym typeface="Arial"/>
              </a:defRPr>
            </a:lvl7pPr>
            <a:lvl8pPr marR="0" lvl="7" algn="ctr" rtl="0">
              <a:lnSpc>
                <a:spcPct val="100000"/>
              </a:lnSpc>
              <a:spcBef>
                <a:spcPts val="0"/>
              </a:spcBef>
              <a:spcAft>
                <a:spcPts val="0"/>
              </a:spcAft>
              <a:buClr>
                <a:srgbClr val="75787B"/>
              </a:buClr>
              <a:buSzPts val="3200"/>
              <a:buFont typeface="Arial"/>
              <a:buNone/>
              <a:defRPr sz="3200" b="0" i="1" u="none" strike="noStrike" cap="none">
                <a:solidFill>
                  <a:srgbClr val="75787B"/>
                </a:solidFill>
                <a:uFillTx/>
                <a:latin typeface="Arial"/>
                <a:ea typeface="Arial"/>
                <a:cs typeface="Arial"/>
                <a:sym typeface="Arial"/>
              </a:defRPr>
            </a:lvl8pPr>
            <a:lvl9pPr marR="0" lvl="8" algn="ctr" rtl="0">
              <a:lnSpc>
                <a:spcPct val="100000"/>
              </a:lnSpc>
              <a:spcBef>
                <a:spcPts val="0"/>
              </a:spcBef>
              <a:spcAft>
                <a:spcPts val="0"/>
              </a:spcAft>
              <a:buClr>
                <a:srgbClr val="75787B"/>
              </a:buClr>
              <a:buSzPts val="3200"/>
              <a:buFont typeface="Arial"/>
              <a:buNone/>
              <a:defRPr sz="3200" b="0" i="1" u="none" strike="noStrike" cap="none">
                <a:solidFill>
                  <a:srgbClr val="75787B"/>
                </a:solidFill>
                <a:uFillTx/>
                <a:latin typeface="Arial"/>
                <a:ea typeface="Arial"/>
                <a:cs typeface="Arial"/>
                <a:sym typeface="Arial"/>
              </a:defRPr>
            </a:lvl9pPr>
          </a:lstStyle>
          <a:p>
            <a:endParaRPr/>
          </a:p>
        </p:txBody>
      </p:sp>
      <p:sp>
        <p:nvSpPr>
          <p:cNvPr id="9" name="Google Shape;9;p22"/>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1pPr>
            <a:lvl2pPr marL="0" marR="0" lvl="1" indent="0" algn="r" rtl="0">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2pPr>
            <a:lvl3pPr marL="0" marR="0" lvl="2" indent="0" algn="r" rtl="0">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3pPr>
            <a:lvl4pPr marL="0" marR="0" lvl="3" indent="0" algn="r" rtl="0">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4pPr>
            <a:lvl5pPr marL="0" marR="0" lvl="4" indent="0" algn="r" rtl="0">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5pPr>
            <a:lvl6pPr marL="0" marR="0" lvl="5" indent="0" algn="r" rtl="0">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6pPr>
            <a:lvl7pPr marL="0" marR="0" lvl="6" indent="0" algn="r" rtl="0">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7pPr>
            <a:lvl8pPr marL="0" marR="0" lvl="7" indent="0" algn="r" rtl="0">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8pPr>
            <a:lvl9pPr marL="0" marR="0" lvl="8" indent="0" algn="r" rtl="0">
              <a:lnSpc>
                <a:spcPct val="100000"/>
              </a:lnSpc>
              <a:spcBef>
                <a:spcPts val="0"/>
              </a:spcBef>
              <a:spcAft>
                <a:spcPts val="0"/>
              </a:spcAft>
              <a:buClr>
                <a:srgbClr val="8E8A86"/>
              </a:buClr>
              <a:buSzPts val="1200"/>
              <a:buFont typeface="Arial"/>
              <a:buNone/>
              <a:defRPr sz="1200" b="0" i="0" u="none" strike="noStrike" cap="none">
                <a:solidFill>
                  <a:srgbClr val="8E8A86"/>
                </a:solidFill>
                <a:uFillTx/>
                <a:latin typeface="Arial"/>
                <a:ea typeface="Arial"/>
                <a:cs typeface="Arial"/>
                <a:sym typeface="Arial"/>
              </a:defRPr>
            </a:lvl9pPr>
          </a:lstStyle>
          <a:p>
            <a:pPr marL="0" lvl="0" indent="0" algn="r" rtl="0">
              <a:spcBef>
                <a:spcPts val="0"/>
              </a:spcBef>
              <a:spcAft>
                <a:spcPts val="0"/>
              </a:spcAft>
              <a:buNone/>
            </a:pPr>
            <a:fld id="{00000000-1234-1234-1234-123412341234}" type="slidenum">
              <a:rPr lang="en">
                <a:uFillTx/>
              </a:rPr>
              <a:t>‹Nº›</a:t>
            </a:fld>
            <a:endParaRPr>
              <a:uFillTx/>
            </a:endParaRPr>
          </a:p>
        </p:txBody>
      </p:sp>
      <p:sp>
        <p:nvSpPr>
          <p:cNvPr id="10" name="Google Shape;10;p22"/>
          <p:cNvSpPr txBox="1">
            <a:spLocks/>
          </p:cNvSpPr>
          <p:nvPr/>
        </p:nvSpPr>
        <p:spPr>
          <a:xfrm>
            <a:off x="3685077" y="6452685"/>
            <a:ext cx="4778478"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8E8A86"/>
              </a:buClr>
              <a:buSzPts val="900"/>
              <a:buFont typeface="Arial"/>
              <a:buNone/>
            </a:pPr>
            <a:r>
              <a:rPr lang="en" sz="900" b="0" i="1" u="none" strike="noStrike" cap="none">
                <a:solidFill>
                  <a:srgbClr val="8E8A86"/>
                </a:solidFill>
                <a:uFillTx/>
                <a:latin typeface="Arial"/>
                <a:ea typeface="Arial"/>
                <a:cs typeface="Arial"/>
                <a:sym typeface="Arial"/>
              </a:rPr>
              <a:t>2019 The Sage Group plc o sus licenciantes. Todos los derechos reservados.</a:t>
            </a:r>
            <a:endParaRPr sz="1400" b="0" i="0" u="none" strike="noStrike" cap="none">
              <a:solidFill>
                <a:srgbClr val="000000"/>
              </a:solidFill>
              <a:uFillTx/>
              <a:latin typeface="Arial"/>
              <a:ea typeface="Arial"/>
              <a:cs typeface="Arial"/>
              <a:sym typeface="Arial"/>
            </a:endParaRPr>
          </a:p>
        </p:txBody>
      </p:sp>
      <p:pic>
        <p:nvPicPr>
          <p:cNvPr id="11" name="Google Shape;11;p22"/>
          <p:cNvPicPr preferRelativeResize="0"/>
          <p:nvPr/>
        </p:nvPicPr>
        <p:blipFill rotWithShape="1">
          <a:blip r:embed="rId25"/>
          <a:srcRect/>
          <a:stretch/>
        </p:blipFill>
        <p:spPr>
          <a:xfrm>
            <a:off x="8803674" y="384882"/>
            <a:ext cx="2811682" cy="4284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uFillTx/>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comments" Target="../comments/comment4.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comments" Target="../comments/comment5.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comments" Target="../comments/comment6.xml"/><Relationship Id="rId5" Type="http://schemas.openxmlformats.org/officeDocument/2006/relationships/image" Target="../media/image18.jpg"/><Relationship Id="rId4" Type="http://schemas.openxmlformats.org/officeDocument/2006/relationships/hyperlink" Target="http://drive.google.com/file/d/1D6ByeUoRrcMuQoJHhuEDFvNMrKmiXK-c/view"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comments" Target="../comments/comment7.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comments" Target="../comments/commen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sustainabledevelopment.un.org/post2015/transformingourworld" TargetMode="External"/><Relationship Id="rId7" Type="http://schemas.openxmlformats.org/officeDocument/2006/relationships/hyperlink" Target="https://youtu.be/cBxN9E5f7pc"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hyperlink" Target="http://www.youtube.com/watch?v=cBxN9E5f7pc" TargetMode="External"/><Relationship Id="rId4" Type="http://schemas.openxmlformats.org/officeDocument/2006/relationships/hyperlink" Target="https://sustainabledevelopment.un.org/sdg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
          <p:cNvSpPr txBox="1">
            <a:spLocks noGrp="1"/>
          </p:cNvSpPr>
          <p:nvPr>
            <p:ph type="title"/>
          </p:nvPr>
        </p:nvSpPr>
        <p:spPr>
          <a:xfrm>
            <a:off x="826166" y="2966345"/>
            <a:ext cx="4982448" cy="596196"/>
          </a:xfrm>
          <a:prstGeom prst="rect">
            <a:avLst/>
          </a:prstGeom>
          <a:noFill/>
          <a:ln>
            <a:noFill/>
          </a:ln>
        </p:spPr>
        <p:txBody>
          <a:bodyPr spcFirstLastPara="1" wrap="square" lIns="0" tIns="0" rIns="0" bIns="0" anchor="b" anchorCtr="0">
            <a:noAutofit/>
          </a:bodyPr>
          <a:lstStyle/>
          <a:p>
            <a:pPr marL="0" lvl="0" indent="0" algn="ctr" rtl="0">
              <a:lnSpc>
                <a:spcPct val="100000"/>
              </a:lnSpc>
              <a:spcBef>
                <a:spcPts val="0"/>
              </a:spcBef>
              <a:spcAft>
                <a:spcPts val="0"/>
              </a:spcAft>
              <a:buClr>
                <a:schemeClr val="accent1"/>
              </a:buClr>
              <a:buSzPts val="3200"/>
              <a:buFont typeface="Arial"/>
              <a:buNone/>
            </a:pPr>
            <a:r>
              <a:rPr lang="en">
                <a:uFillTx/>
              </a:rPr>
              <a:t>Sage FutureMakers</a:t>
            </a:r>
            <a:endParaRPr>
              <a:uFillTx/>
            </a:endParaRPr>
          </a:p>
        </p:txBody>
      </p:sp>
      <p:sp>
        <p:nvSpPr>
          <p:cNvPr id="144" name="Google Shape;144;p1"/>
          <p:cNvSpPr txBox="1">
            <a:spLocks noGrp="1"/>
          </p:cNvSpPr>
          <p:nvPr>
            <p:ph type="body" idx="1"/>
          </p:nvPr>
        </p:nvSpPr>
        <p:spPr>
          <a:xfrm>
            <a:off x="825589" y="3806134"/>
            <a:ext cx="4983025" cy="548149"/>
          </a:xfrm>
          <a:prstGeom prst="rect">
            <a:avLst/>
          </a:prstGeom>
          <a:noFill/>
          <a:ln>
            <a:noFill/>
          </a:ln>
        </p:spPr>
        <p:txBody>
          <a:bodyPr spcFirstLastPara="1" wrap="square" lIns="0" tIns="45700" rIns="0" bIns="0" anchor="t" anchorCtr="0">
            <a:noAutofit/>
          </a:bodyPr>
          <a:lstStyle/>
          <a:p>
            <a:pPr marL="0" lvl="0" indent="0" algn="ctr" rtl="0">
              <a:spcBef>
                <a:spcPts val="0"/>
              </a:spcBef>
              <a:spcAft>
                <a:spcPts val="0"/>
              </a:spcAft>
              <a:buClr>
                <a:srgbClr val="FFFFFF"/>
              </a:buClr>
              <a:buSzPts val="2800"/>
              <a:buNone/>
            </a:pPr>
            <a:r>
              <a:rPr lang="en" sz="3000" i="0">
                <a:solidFill>
                  <a:srgbClr val="FFFFFF"/>
                </a:solidFill>
                <a:uFillTx/>
                <a:latin typeface="Avenir"/>
                <a:ea typeface="Avenir"/>
                <a:cs typeface="Avenir"/>
                <a:sym typeface="Avenir"/>
              </a:rPr>
              <a:t>Día 1</a:t>
            </a:r>
            <a:endParaRPr sz="3000" i="0">
              <a:uFillTx/>
            </a:endParaRPr>
          </a:p>
        </p:txBody>
      </p:sp>
      <p:pic>
        <p:nvPicPr>
          <p:cNvPr id="145" name="Google Shape;145;p1"/>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g47648fd44f_0_67"/>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dirty="0" smtClean="0">
                <a:uFillTx/>
              </a:rPr>
              <a:t>ODS </a:t>
            </a:r>
            <a:r>
              <a:rPr lang="en" dirty="0">
                <a:uFillTx/>
              </a:rPr>
              <a:t>#1: No a la pobreza - Objetivos</a:t>
            </a:r>
            <a:endParaRPr dirty="0">
              <a:uFillTx/>
            </a:endParaRPr>
          </a:p>
        </p:txBody>
      </p:sp>
      <p:sp>
        <p:nvSpPr>
          <p:cNvPr id="243" name="Google Shape;243;g47648fd44f_0_67"/>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244" name="Google Shape;244;g47648fd44f_0_67"/>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10</a:t>
            </a:fld>
            <a:endParaRPr>
              <a:uFillTx/>
            </a:endParaRPr>
          </a:p>
        </p:txBody>
      </p:sp>
      <p:pic>
        <p:nvPicPr>
          <p:cNvPr id="245" name="Google Shape;245;g47648fd44f_0_67"/>
          <p:cNvPicPr preferRelativeResize="0"/>
          <p:nvPr/>
        </p:nvPicPr>
        <p:blipFill rotWithShape="1">
          <a:blip r:embed="rId3"/>
          <a:srcRect b="39441"/>
          <a:stretch/>
        </p:blipFill>
        <p:spPr>
          <a:xfrm>
            <a:off x="521369" y="1526201"/>
            <a:ext cx="11100624" cy="4474623"/>
          </a:xfrm>
          <a:prstGeom prst="rect">
            <a:avLst/>
          </a:prstGeom>
          <a:noFill/>
          <a:ln>
            <a:noFill/>
          </a:ln>
        </p:spPr>
      </p:pic>
      <p:pic>
        <p:nvPicPr>
          <p:cNvPr id="246" name="Google Shape;246;g47648fd44f_0_67"/>
          <p:cNvPicPr preferRelativeResize="0"/>
          <p:nvPr/>
        </p:nvPicPr>
        <p:blipFill>
          <a:blip r:embed="rId4"/>
          <a:stretch>
            <a:fillRect/>
          </a:stretch>
        </p:blipFill>
        <p:spPr>
          <a:xfrm>
            <a:off x="7509645" y="240494"/>
            <a:ext cx="1180000" cy="780650"/>
          </a:xfrm>
          <a:prstGeom prst="rect">
            <a:avLst/>
          </a:prstGeom>
          <a:noFill/>
          <a:ln>
            <a:noFill/>
          </a:ln>
        </p:spPr>
      </p:pic>
      <p:sp>
        <p:nvSpPr>
          <p:cNvPr id="2" name="CuadroTexto 1"/>
          <p:cNvSpPr txBox="1"/>
          <p:nvPr/>
        </p:nvSpPr>
        <p:spPr>
          <a:xfrm>
            <a:off x="1897553" y="1622782"/>
            <a:ext cx="4077730" cy="1384995"/>
          </a:xfrm>
          <a:prstGeom prst="rect">
            <a:avLst/>
          </a:prstGeom>
          <a:solidFill>
            <a:schemeClr val="bg1"/>
          </a:solidFill>
        </p:spPr>
        <p:txBody>
          <a:bodyPr wrap="square" rtlCol="0">
            <a:spAutoFit/>
          </a:bodyPr>
          <a:lstStyle/>
          <a:p>
            <a:r>
              <a:rPr lang="es-ES" b="1" dirty="0" smtClean="0"/>
              <a:t>ERRADICAR LA POBREZA EXTREMA</a:t>
            </a:r>
          </a:p>
          <a:p>
            <a:endParaRPr lang="es-ES" dirty="0"/>
          </a:p>
          <a:p>
            <a:r>
              <a:rPr lang="es-ES" dirty="0"/>
              <a:t>E</a:t>
            </a:r>
            <a:r>
              <a:rPr lang="es-ES" dirty="0" smtClean="0"/>
              <a:t>rradicar </a:t>
            </a:r>
            <a:r>
              <a:rPr lang="es-ES" dirty="0"/>
              <a:t>la pobreza extrema para todas las personas en el mundo, actualmente medida por un ingreso por persona inferior a 1,25 dólares </a:t>
            </a:r>
            <a:r>
              <a:rPr lang="es-ES" dirty="0" smtClean="0"/>
              <a:t>estadounidenses al día.</a:t>
            </a:r>
            <a:endParaRPr lang="es-ES" dirty="0"/>
          </a:p>
        </p:txBody>
      </p:sp>
      <p:sp>
        <p:nvSpPr>
          <p:cNvPr id="8" name="CuadroTexto 7"/>
          <p:cNvSpPr txBox="1"/>
          <p:nvPr/>
        </p:nvSpPr>
        <p:spPr>
          <a:xfrm>
            <a:off x="1897553" y="3729745"/>
            <a:ext cx="4077730" cy="1815882"/>
          </a:xfrm>
          <a:prstGeom prst="rect">
            <a:avLst/>
          </a:prstGeom>
          <a:solidFill>
            <a:schemeClr val="bg1"/>
          </a:solidFill>
        </p:spPr>
        <p:txBody>
          <a:bodyPr wrap="square" rtlCol="0">
            <a:spAutoFit/>
          </a:bodyPr>
          <a:lstStyle/>
          <a:p>
            <a:r>
              <a:rPr lang="es-ES" b="1" dirty="0" smtClean="0"/>
              <a:t>IMPLEMENTAR SISTEMAS DE PROTECCIÓN SOCIAL</a:t>
            </a:r>
          </a:p>
          <a:p>
            <a:endParaRPr lang="es-ES" dirty="0"/>
          </a:p>
          <a:p>
            <a:r>
              <a:rPr lang="es-ES" dirty="0"/>
              <a:t>Poner en práctica a nivel nacional sistemas y medidas apropiadas de protección social para todos, incluidos niveles mínimos, y, para 2030, lograr una amplia cobertura de los pobres y los vulnerables</a:t>
            </a:r>
            <a:endParaRPr lang="es-ES" dirty="0"/>
          </a:p>
        </p:txBody>
      </p:sp>
      <p:sp>
        <p:nvSpPr>
          <p:cNvPr id="9" name="CuadroTexto 8"/>
          <p:cNvSpPr txBox="1"/>
          <p:nvPr/>
        </p:nvSpPr>
        <p:spPr>
          <a:xfrm>
            <a:off x="7880435" y="1539976"/>
            <a:ext cx="4077730" cy="1600438"/>
          </a:xfrm>
          <a:prstGeom prst="rect">
            <a:avLst/>
          </a:prstGeom>
          <a:solidFill>
            <a:schemeClr val="bg1"/>
          </a:solidFill>
        </p:spPr>
        <p:txBody>
          <a:bodyPr wrap="square" rtlCol="0">
            <a:spAutoFit/>
          </a:bodyPr>
          <a:lstStyle/>
          <a:p>
            <a:r>
              <a:rPr lang="es-ES" b="1" dirty="0" smtClean="0"/>
              <a:t>REDUCIR LA POBREZA ALMENOS EL 50%</a:t>
            </a:r>
          </a:p>
          <a:p>
            <a:endParaRPr lang="es-ES" dirty="0"/>
          </a:p>
          <a:p>
            <a:r>
              <a:rPr lang="es-ES" dirty="0"/>
              <a:t>Para 2030, reducir al menos a la mitad la proporción de hombres, mujeres y niños de todas las edades que viven en la pobreza en todas sus dimensiones con arreglo a las definiciones </a:t>
            </a:r>
            <a:r>
              <a:rPr lang="es-ES" dirty="0" smtClean="0"/>
              <a:t>nacionales.</a:t>
            </a:r>
            <a:endParaRPr lang="es-ES" dirty="0"/>
          </a:p>
        </p:txBody>
      </p:sp>
      <p:sp>
        <p:nvSpPr>
          <p:cNvPr id="10" name="CuadroTexto 9"/>
          <p:cNvSpPr txBox="1"/>
          <p:nvPr/>
        </p:nvSpPr>
        <p:spPr>
          <a:xfrm>
            <a:off x="7880435" y="3689054"/>
            <a:ext cx="4077730" cy="2554545"/>
          </a:xfrm>
          <a:prstGeom prst="rect">
            <a:avLst/>
          </a:prstGeom>
          <a:solidFill>
            <a:schemeClr val="bg1"/>
          </a:solidFill>
        </p:spPr>
        <p:txBody>
          <a:bodyPr wrap="square" rtlCol="0">
            <a:spAutoFit/>
          </a:bodyPr>
          <a:lstStyle/>
          <a:p>
            <a:r>
              <a:rPr lang="es-ES" b="1" dirty="0" smtClean="0"/>
              <a:t>MISMOS DERECHOS DE PROPIEDAD, SERVICIOS BÁSICOS Y RECURSOS ECONÓMICOS</a:t>
            </a:r>
          </a:p>
          <a:p>
            <a:endParaRPr lang="es-ES" dirty="0"/>
          </a:p>
          <a:p>
            <a:r>
              <a:rPr lang="es-ES" sz="1300" dirty="0"/>
              <a:t>Para 2030, garantizar que todos los hombres y mujeres, en particular los pobres y los vulnerables, tengan los mismos derechos a los recursos económicos, así como acceso a los servicios básicos, la propiedad y el control de las tierras y otros bienes, la herencia, los recursos naturales, las nuevas tecnologías apropiadas y los servicios financieros, incluida la </a:t>
            </a:r>
            <a:r>
              <a:rPr lang="es-ES" sz="1300" dirty="0" err="1"/>
              <a:t>microfinanciación</a:t>
            </a:r>
            <a:endParaRPr lang="es-ES" sz="13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g47648fd44f_0_77"/>
          <p:cNvSpPr txBox="1">
            <a:spLocks noGrp="1"/>
          </p:cNvSpPr>
          <p:nvPr>
            <p:ph type="title"/>
          </p:nvPr>
        </p:nvSpPr>
        <p:spPr>
          <a:xfrm>
            <a:off x="1990863" y="3130950"/>
            <a:ext cx="8207100" cy="5961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Clr>
                <a:schemeClr val="dk2"/>
              </a:buClr>
              <a:buSzPts val="3200"/>
              <a:buFont typeface="Arial"/>
              <a:buNone/>
            </a:pPr>
            <a:r>
              <a:rPr lang="en" sz="3600" dirty="0">
                <a:uFillTx/>
              </a:rPr>
              <a:t>Sesión de taller 1: </a:t>
            </a:r>
            <a:endParaRPr sz="3600" dirty="0">
              <a:uFillTx/>
            </a:endParaRPr>
          </a:p>
          <a:p>
            <a:pPr marL="0" lvl="0" indent="0" algn="ctr" rtl="0">
              <a:lnSpc>
                <a:spcPct val="100000"/>
              </a:lnSpc>
              <a:spcBef>
                <a:spcPts val="0"/>
              </a:spcBef>
              <a:spcAft>
                <a:spcPts val="0"/>
              </a:spcAft>
              <a:buClr>
                <a:schemeClr val="dk2"/>
              </a:buClr>
              <a:buSzPts val="3200"/>
              <a:buFont typeface="Arial"/>
              <a:buNone/>
            </a:pPr>
            <a:r>
              <a:rPr lang="en" sz="3600" dirty="0">
                <a:solidFill>
                  <a:srgbClr val="FFFFFF"/>
                </a:solidFill>
                <a:uFillTx/>
              </a:rPr>
              <a:t>Parte A - Habilidades </a:t>
            </a:r>
            <a:r>
              <a:rPr lang="es-ES" sz="3600" dirty="0" smtClean="0">
                <a:solidFill>
                  <a:srgbClr val="FFFFFF"/>
                </a:solidFill>
                <a:uFillTx/>
              </a:rPr>
              <a:t>para programar</a:t>
            </a:r>
            <a:endParaRPr sz="3600" dirty="0">
              <a:solidFill>
                <a:srgbClr val="FFFFFF"/>
              </a:solidFill>
              <a:uFillTx/>
            </a:endParaRPr>
          </a:p>
          <a:p>
            <a:pPr marL="0" lvl="0" indent="0" algn="l" rtl="0">
              <a:lnSpc>
                <a:spcPct val="100000"/>
              </a:lnSpc>
              <a:spcBef>
                <a:spcPts val="0"/>
              </a:spcBef>
              <a:spcAft>
                <a:spcPts val="0"/>
              </a:spcAft>
              <a:buClr>
                <a:schemeClr val="dk2"/>
              </a:buClr>
              <a:buSzPts val="3200"/>
              <a:buFont typeface="Arial"/>
              <a:buNone/>
            </a:pPr>
            <a:endParaRPr sz="3600" dirty="0">
              <a:solidFill>
                <a:srgbClr val="FFFFFF"/>
              </a:solidFill>
              <a:uFillTx/>
            </a:endParaRPr>
          </a:p>
          <a:p>
            <a:pPr marL="0" lvl="0" indent="0" algn="ctr" rtl="0">
              <a:lnSpc>
                <a:spcPct val="100000"/>
              </a:lnSpc>
              <a:spcBef>
                <a:spcPts val="0"/>
              </a:spcBef>
              <a:spcAft>
                <a:spcPts val="0"/>
              </a:spcAft>
              <a:buClr>
                <a:schemeClr val="dk2"/>
              </a:buClr>
              <a:buSzPts val="3200"/>
              <a:buFont typeface="Arial"/>
              <a:buNone/>
            </a:pPr>
            <a:r>
              <a:rPr lang="en" sz="3000" b="0" dirty="0">
                <a:solidFill>
                  <a:srgbClr val="FFFFFF"/>
                </a:solidFill>
                <a:uFillTx/>
              </a:rPr>
              <a:t>&gt; Abrir el manual de taller</a:t>
            </a:r>
            <a:endParaRPr sz="3000" b="0" dirty="0">
              <a:solidFill>
                <a:srgbClr val="FFFFFF"/>
              </a:solidFill>
              <a:uFillTx/>
            </a:endParaRPr>
          </a:p>
        </p:txBody>
      </p:sp>
      <p:pic>
        <p:nvPicPr>
          <p:cNvPr id="252" name="Google Shape;252;g47648fd44f_0_77"/>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g47648fd44f_0_83"/>
          <p:cNvSpPr txBox="1">
            <a:spLocks noGrp="1"/>
          </p:cNvSpPr>
          <p:nvPr>
            <p:ph type="title"/>
          </p:nvPr>
        </p:nvSpPr>
        <p:spPr>
          <a:xfrm>
            <a:off x="1990863" y="3130950"/>
            <a:ext cx="8207100" cy="5961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1000"/>
              </a:spcAft>
              <a:buClr>
                <a:schemeClr val="dk2"/>
              </a:buClr>
              <a:buSzPts val="3200"/>
              <a:buFont typeface="Arial"/>
              <a:buNone/>
            </a:pPr>
            <a:r>
              <a:rPr lang="en" sz="3600">
                <a:uFillTx/>
              </a:rPr>
              <a:t>Pausa para el almuerzo</a:t>
            </a:r>
            <a:endParaRPr sz="3600">
              <a:solidFill>
                <a:srgbClr val="FFFFFF"/>
              </a:solidFill>
              <a:uFillTx/>
            </a:endParaRPr>
          </a:p>
        </p:txBody>
      </p:sp>
      <p:pic>
        <p:nvPicPr>
          <p:cNvPr id="258" name="Google Shape;258;g47648fd44f_0_83"/>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47648fd44f_0_87"/>
          <p:cNvSpPr txBox="1">
            <a:spLocks noGrp="1"/>
          </p:cNvSpPr>
          <p:nvPr>
            <p:ph type="title"/>
          </p:nvPr>
        </p:nvSpPr>
        <p:spPr>
          <a:xfrm>
            <a:off x="790025" y="1042149"/>
            <a:ext cx="10908900" cy="50595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SzPts val="3200"/>
              <a:buNone/>
            </a:pPr>
            <a:endParaRPr dirty="0">
              <a:uFillTx/>
            </a:endParaRPr>
          </a:p>
          <a:p>
            <a:pPr marL="0" lvl="0" indent="0" algn="ctr" rtl="0">
              <a:lnSpc>
                <a:spcPct val="100000"/>
              </a:lnSpc>
              <a:spcBef>
                <a:spcPts val="0"/>
              </a:spcBef>
              <a:spcAft>
                <a:spcPts val="0"/>
              </a:spcAft>
              <a:buSzPts val="3200"/>
              <a:buNone/>
            </a:pPr>
            <a:endParaRPr dirty="0">
              <a:uFillTx/>
            </a:endParaRPr>
          </a:p>
          <a:p>
            <a:pPr marL="0" lvl="0" indent="0" algn="ctr" rtl="0">
              <a:lnSpc>
                <a:spcPct val="100000"/>
              </a:lnSpc>
              <a:spcBef>
                <a:spcPts val="0"/>
              </a:spcBef>
              <a:spcAft>
                <a:spcPts val="0"/>
              </a:spcAft>
              <a:buSzPts val="3200"/>
              <a:buNone/>
            </a:pPr>
            <a:endParaRPr dirty="0">
              <a:uFillTx/>
            </a:endParaRPr>
          </a:p>
          <a:p>
            <a:pPr marL="0" lvl="0" indent="0" algn="ctr" rtl="0">
              <a:lnSpc>
                <a:spcPct val="100000"/>
              </a:lnSpc>
              <a:spcBef>
                <a:spcPts val="0"/>
              </a:spcBef>
              <a:spcAft>
                <a:spcPts val="0"/>
              </a:spcAft>
              <a:buSzPts val="3200"/>
              <a:buNone/>
            </a:pPr>
            <a:r>
              <a:rPr lang="en" sz="4800" dirty="0">
                <a:uFillTx/>
              </a:rPr>
              <a:t>Juego de Ética de la IA</a:t>
            </a:r>
            <a:endParaRPr sz="4800" dirty="0">
              <a:uFillTx/>
            </a:endParaRPr>
          </a:p>
        </p:txBody>
      </p:sp>
      <p:sp>
        <p:nvSpPr>
          <p:cNvPr id="264" name="Google Shape;264;g47648fd44f_0_87"/>
          <p:cNvSpPr txBox="1">
            <a:spLocks noGrp="1"/>
          </p:cNvSpPr>
          <p:nvPr>
            <p:ph type="sldNum" idx="12"/>
          </p:nvPr>
        </p:nvSpPr>
        <p:spPr>
          <a:xfrm>
            <a:off x="8880316"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13</a:t>
            </a:fld>
            <a:endParaRPr>
              <a:uFillTx/>
            </a:endParaRPr>
          </a:p>
        </p:txBody>
      </p:sp>
      <p:sp>
        <p:nvSpPr>
          <p:cNvPr id="265" name="Google Shape;265;g47648fd44f_0_87"/>
          <p:cNvSpPr txBox="1">
            <a:spLocks/>
          </p:cNvSpPr>
          <p:nvPr/>
        </p:nvSpPr>
        <p:spPr>
          <a:xfrm>
            <a:off x="639975" y="3962400"/>
            <a:ext cx="11123100" cy="16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dirty="0">
                <a:solidFill>
                  <a:srgbClr val="141414"/>
                </a:solidFill>
                <a:uFillTx/>
              </a:rPr>
              <a:t>Instrucciones: </a:t>
            </a:r>
            <a:r>
              <a:rPr lang="en" sz="2200" dirty="0">
                <a:solidFill>
                  <a:srgbClr val="141414"/>
                </a:solidFill>
                <a:uFillTx/>
              </a:rPr>
              <a:t>Cada </a:t>
            </a:r>
            <a:r>
              <a:rPr lang="en" sz="2200" dirty="0" smtClean="0">
                <a:solidFill>
                  <a:srgbClr val="141414"/>
                </a:solidFill>
                <a:uFillTx/>
              </a:rPr>
              <a:t>participante </a:t>
            </a:r>
            <a:r>
              <a:rPr lang="en" sz="2200" dirty="0">
                <a:solidFill>
                  <a:srgbClr val="141414"/>
                </a:solidFill>
                <a:uFillTx/>
              </a:rPr>
              <a:t>escribe su nombre y un dato aleatorio interesante, algo único que nadie sabe de ellos, en un pedazo de papel y lo arruga en una bola. Lo ideal es que todos los participantes se pongan de pie en círculo. Cuando todos tengan su bola de papel lista, pídales que la arrojen de un lado a otro de la sala hasta que el líder grite "¡Alto! Cada participante despliega la bola de papel que sostiene y lee en voz alta lo que está escrito allí.</a:t>
            </a:r>
            <a:endParaRPr sz="2200" dirty="0">
              <a:solidFill>
                <a:srgbClr val="141414"/>
              </a:solidFill>
              <a:uFillTx/>
            </a:endParaRPr>
          </a:p>
        </p:txBody>
      </p:sp>
      <p:pic>
        <p:nvPicPr>
          <p:cNvPr id="266" name="Google Shape;266;g47648fd44f_0_87"/>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g47648fd44f_0_95"/>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Youtube decide lo que ves</a:t>
            </a:r>
            <a:endParaRPr>
              <a:uFillTx/>
            </a:endParaRPr>
          </a:p>
        </p:txBody>
      </p:sp>
      <p:sp>
        <p:nvSpPr>
          <p:cNvPr id="272" name="Google Shape;272;g47648fd44f_0_95"/>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273" name="Google Shape;273;g47648fd44f_0_95"/>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14</a:t>
            </a:fld>
            <a:endParaRPr>
              <a:uFillTx/>
            </a:endParaRPr>
          </a:p>
        </p:txBody>
      </p:sp>
      <p:pic>
        <p:nvPicPr>
          <p:cNvPr id="274" name="Google Shape;274;g47648fd44f_0_95"/>
          <p:cNvPicPr preferRelativeResize="0"/>
          <p:nvPr/>
        </p:nvPicPr>
        <p:blipFill rotWithShape="1">
          <a:blip r:embed="rId3"/>
          <a:srcRect b="4552"/>
          <a:stretch/>
        </p:blipFill>
        <p:spPr>
          <a:xfrm>
            <a:off x="526700" y="1483075"/>
            <a:ext cx="7038276" cy="4182425"/>
          </a:xfrm>
          <a:prstGeom prst="rect">
            <a:avLst/>
          </a:prstGeom>
          <a:noFill/>
          <a:ln>
            <a:noFill/>
          </a:ln>
        </p:spPr>
      </p:pic>
      <p:sp>
        <p:nvSpPr>
          <p:cNvPr id="275" name="Google Shape;275;g47648fd44f_0_95"/>
          <p:cNvSpPr txBox="1">
            <a:spLocks/>
          </p:cNvSpPr>
          <p:nvPr/>
        </p:nvSpPr>
        <p:spPr>
          <a:xfrm>
            <a:off x="7709175" y="1483075"/>
            <a:ext cx="3912900" cy="444816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141414"/>
                </a:solidFill>
                <a:uFillTx/>
              </a:rPr>
              <a:t>En el caso de Youtube u otros medios sociales, el </a:t>
            </a:r>
            <a:r>
              <a:rPr lang="en" sz="1600" b="1" dirty="0">
                <a:solidFill>
                  <a:srgbClr val="00DC00"/>
                </a:solidFill>
                <a:uFillTx/>
              </a:rPr>
              <a:t>sesgo</a:t>
            </a:r>
            <a:r>
              <a:rPr lang="en" sz="1600" dirty="0">
                <a:solidFill>
                  <a:srgbClr val="141414"/>
                </a:solidFill>
                <a:uFillTx/>
              </a:rPr>
              <a:t> no es la mayor preocupación. </a:t>
            </a:r>
            <a:endParaRPr sz="1600" dirty="0">
              <a:solidFill>
                <a:srgbClr val="141414"/>
              </a:solidFill>
              <a:uFillTx/>
            </a:endParaRPr>
          </a:p>
          <a:p>
            <a:pPr marL="0" lvl="0" indent="0" algn="l" rtl="0">
              <a:spcBef>
                <a:spcPts val="0"/>
              </a:spcBef>
              <a:spcAft>
                <a:spcPts val="0"/>
              </a:spcAft>
              <a:buNone/>
            </a:pPr>
            <a:endParaRPr sz="1600" dirty="0">
              <a:solidFill>
                <a:srgbClr val="141414"/>
              </a:solidFill>
              <a:uFillTx/>
            </a:endParaRPr>
          </a:p>
          <a:p>
            <a:pPr marL="0" lvl="0" indent="0" algn="l" rtl="0">
              <a:spcBef>
                <a:spcPts val="0"/>
              </a:spcBef>
              <a:spcAft>
                <a:spcPts val="0"/>
              </a:spcAft>
              <a:buNone/>
            </a:pPr>
            <a:r>
              <a:rPr lang="en" sz="1600" dirty="0">
                <a:solidFill>
                  <a:srgbClr val="141414"/>
                </a:solidFill>
                <a:uFillTx/>
              </a:rPr>
              <a:t>Lo más importante es que su IA no está diseñada para ayudarte a conseguir lo que quieres, sino que puede hacerte </a:t>
            </a:r>
            <a:r>
              <a:rPr lang="en" sz="1600" b="1" dirty="0">
                <a:solidFill>
                  <a:schemeClr val="accent1"/>
                </a:solidFill>
                <a:uFillTx/>
              </a:rPr>
              <a:t>adicto a</a:t>
            </a:r>
            <a:r>
              <a:rPr lang="en" sz="1600" dirty="0">
                <a:solidFill>
                  <a:srgbClr val="141414"/>
                </a:solidFill>
                <a:uFillTx/>
              </a:rPr>
              <a:t> cosas que ves como "vídeos divertidos de gatos". Su IA está entrenada para hacer recomendaciones que te mantengan en la plataforma el mayor tiempo posible.</a:t>
            </a:r>
            <a:endParaRPr sz="1600" dirty="0">
              <a:solidFill>
                <a:srgbClr val="141414"/>
              </a:solidFill>
              <a:uFillTx/>
            </a:endParaRPr>
          </a:p>
          <a:p>
            <a:pPr marL="0" lvl="0" indent="0" algn="l" rtl="0">
              <a:spcBef>
                <a:spcPts val="0"/>
              </a:spcBef>
              <a:spcAft>
                <a:spcPts val="0"/>
              </a:spcAft>
              <a:buNone/>
            </a:pPr>
            <a:endParaRPr sz="1600" dirty="0">
              <a:solidFill>
                <a:srgbClr val="141414"/>
              </a:solidFill>
              <a:uFillTx/>
            </a:endParaRPr>
          </a:p>
          <a:p>
            <a:pPr marL="0" lvl="0" indent="0" algn="l" rtl="0">
              <a:spcBef>
                <a:spcPts val="0"/>
              </a:spcBef>
              <a:spcAft>
                <a:spcPts val="0"/>
              </a:spcAft>
              <a:buNone/>
            </a:pPr>
            <a:r>
              <a:rPr lang="en" sz="1600" dirty="0">
                <a:solidFill>
                  <a:srgbClr val="141414"/>
                </a:solidFill>
                <a:uFillTx/>
              </a:rPr>
              <a:t>Otro gran problema es la </a:t>
            </a:r>
            <a:r>
              <a:rPr lang="en" sz="1600" b="1" dirty="0">
                <a:solidFill>
                  <a:schemeClr val="accent1"/>
                </a:solidFill>
                <a:uFillTx/>
              </a:rPr>
              <a:t>privacidad</a:t>
            </a:r>
            <a:r>
              <a:rPr lang="en" sz="1600" dirty="0">
                <a:solidFill>
                  <a:srgbClr val="141414"/>
                </a:solidFill>
                <a:uFillTx/>
              </a:rPr>
              <a:t>, ya que los datos recopilados sobre los usuarios pueden ser filtrados y utilizados por los malos actores. </a:t>
            </a:r>
            <a:endParaRPr sz="1600" dirty="0">
              <a:solidFill>
                <a:srgbClr val="141414"/>
              </a:solidFill>
              <a:uFillTx/>
            </a:endParaRPr>
          </a:p>
        </p:txBody>
      </p:sp>
      <p:pic>
        <p:nvPicPr>
          <p:cNvPr id="276" name="Google Shape;276;g47648fd44f_0_95"/>
          <p:cNvPicPr preferRelativeResize="0"/>
          <p:nvPr/>
        </p:nvPicPr>
        <p:blipFill>
          <a:blip r:embed="rId4"/>
          <a:stretch>
            <a:fillRect/>
          </a:stretch>
        </p:blipFill>
        <p:spPr>
          <a:xfrm>
            <a:off x="7320175" y="188500"/>
            <a:ext cx="1180000" cy="780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g47648fd44f_0_105"/>
          <p:cNvSpPr txBox="1">
            <a:spLocks noGrp="1"/>
          </p:cNvSpPr>
          <p:nvPr>
            <p:ph type="title"/>
          </p:nvPr>
        </p:nvSpPr>
        <p:spPr>
          <a:xfrm>
            <a:off x="1990863" y="3130950"/>
            <a:ext cx="8207100" cy="5961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Clr>
                <a:schemeClr val="dk2"/>
              </a:buClr>
              <a:buSzPts val="3200"/>
              <a:buFont typeface="Arial"/>
              <a:buNone/>
            </a:pPr>
            <a:r>
              <a:rPr lang="en" sz="3600">
                <a:uFillTx/>
              </a:rPr>
              <a:t>Taller Sesión 2: </a:t>
            </a:r>
            <a:endParaRPr sz="3600">
              <a:uFillTx/>
            </a:endParaRPr>
          </a:p>
          <a:p>
            <a:pPr marL="0" lvl="0" indent="0" algn="ctr" rtl="0">
              <a:lnSpc>
                <a:spcPct val="100000"/>
              </a:lnSpc>
              <a:spcBef>
                <a:spcPts val="0"/>
              </a:spcBef>
              <a:spcAft>
                <a:spcPts val="0"/>
              </a:spcAft>
              <a:buClr>
                <a:schemeClr val="dk2"/>
              </a:buClr>
              <a:buSzPts val="3200"/>
              <a:buFont typeface="Arial"/>
              <a:buNone/>
            </a:pPr>
            <a:r>
              <a:rPr lang="en" sz="3600">
                <a:solidFill>
                  <a:srgbClr val="FFFFFF"/>
                </a:solidFill>
                <a:uFillTx/>
              </a:rPr>
              <a:t>Parte B - Herramientas AI y APIs</a:t>
            </a:r>
            <a:endParaRPr sz="3600">
              <a:solidFill>
                <a:srgbClr val="FFFFFF"/>
              </a:solidFill>
              <a:uFillTx/>
            </a:endParaRPr>
          </a:p>
          <a:p>
            <a:pPr marL="0" lvl="0" indent="0" algn="l" rtl="0">
              <a:lnSpc>
                <a:spcPct val="100000"/>
              </a:lnSpc>
              <a:spcBef>
                <a:spcPts val="0"/>
              </a:spcBef>
              <a:spcAft>
                <a:spcPts val="0"/>
              </a:spcAft>
              <a:buClr>
                <a:schemeClr val="dk2"/>
              </a:buClr>
              <a:buSzPts val="3200"/>
              <a:buFont typeface="Arial"/>
              <a:buNone/>
            </a:pPr>
            <a:endParaRPr sz="3600">
              <a:solidFill>
                <a:srgbClr val="FFFFFF"/>
              </a:solidFill>
              <a:uFillTx/>
            </a:endParaRPr>
          </a:p>
          <a:p>
            <a:pPr marL="0" lvl="0" indent="0" algn="ctr" rtl="0">
              <a:lnSpc>
                <a:spcPct val="100000"/>
              </a:lnSpc>
              <a:spcBef>
                <a:spcPts val="0"/>
              </a:spcBef>
              <a:spcAft>
                <a:spcPts val="0"/>
              </a:spcAft>
              <a:buClr>
                <a:schemeClr val="dk2"/>
              </a:buClr>
              <a:buSzPts val="3200"/>
              <a:buFont typeface="Arial"/>
              <a:buNone/>
            </a:pPr>
            <a:r>
              <a:rPr lang="en" sz="3000" b="0">
                <a:solidFill>
                  <a:srgbClr val="FFFFFF"/>
                </a:solidFill>
                <a:uFillTx/>
              </a:rPr>
              <a:t>&gt; Abrir el manual de taller</a:t>
            </a:r>
            <a:endParaRPr sz="3000" b="0">
              <a:solidFill>
                <a:srgbClr val="FFFFFF"/>
              </a:solidFill>
              <a:uFillTx/>
            </a:endParaRPr>
          </a:p>
        </p:txBody>
      </p:sp>
      <p:pic>
        <p:nvPicPr>
          <p:cNvPr id="282" name="Google Shape;282;g47648fd44f_0_105"/>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g47648fd44f_0_109"/>
          <p:cNvSpPr txBox="1">
            <a:spLocks noGrp="1"/>
          </p:cNvSpPr>
          <p:nvPr>
            <p:ph type="title"/>
          </p:nvPr>
        </p:nvSpPr>
        <p:spPr>
          <a:xfrm>
            <a:off x="1990863" y="3130950"/>
            <a:ext cx="8207100" cy="5961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Clr>
                <a:schemeClr val="dk2"/>
              </a:buClr>
              <a:buSzPts val="3200"/>
              <a:buFont typeface="Arial"/>
              <a:buNone/>
            </a:pPr>
            <a:r>
              <a:rPr lang="en" sz="3600" dirty="0">
                <a:uFillTx/>
              </a:rPr>
              <a:t>Diseño centrado en el ser humano</a:t>
            </a:r>
            <a:endParaRPr sz="3600" dirty="0">
              <a:uFillTx/>
            </a:endParaRPr>
          </a:p>
          <a:p>
            <a:pPr marL="0" lvl="0" indent="0" algn="ctr" rtl="0">
              <a:lnSpc>
                <a:spcPct val="100000"/>
              </a:lnSpc>
              <a:spcBef>
                <a:spcPts val="1000"/>
              </a:spcBef>
              <a:spcAft>
                <a:spcPts val="0"/>
              </a:spcAft>
              <a:buClr>
                <a:schemeClr val="dk2"/>
              </a:buClr>
              <a:buSzPts val="3200"/>
              <a:buFont typeface="Arial"/>
              <a:buNone/>
            </a:pPr>
            <a:r>
              <a:rPr lang="en" sz="3600" dirty="0" smtClean="0">
                <a:solidFill>
                  <a:srgbClr val="FFFFFF"/>
                </a:solidFill>
                <a:uFillTx/>
              </a:rPr>
              <a:t>(</a:t>
            </a:r>
            <a:r>
              <a:rPr lang="en" sz="3600" dirty="0" smtClean="0">
                <a:solidFill>
                  <a:srgbClr val="FFFFFF"/>
                </a:solidFill>
              </a:rPr>
              <a:t>DCH</a:t>
            </a:r>
            <a:r>
              <a:rPr lang="en" sz="3600" dirty="0" smtClean="0">
                <a:solidFill>
                  <a:srgbClr val="FFFFFF"/>
                </a:solidFill>
                <a:uFillTx/>
              </a:rPr>
              <a:t>)</a:t>
            </a:r>
            <a:endParaRPr sz="3600" dirty="0">
              <a:solidFill>
                <a:srgbClr val="FFFFFF"/>
              </a:solidFill>
              <a:uFillTx/>
            </a:endParaRPr>
          </a:p>
        </p:txBody>
      </p:sp>
      <p:pic>
        <p:nvPicPr>
          <p:cNvPr id="288" name="Google Shape;288;g47648fd44f_0_109"/>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47648fd44f_0_114"/>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dirty="0" smtClean="0"/>
              <a:t>Diseño pobre</a:t>
            </a:r>
            <a:r>
              <a:rPr lang="en" dirty="0" smtClean="0">
                <a:uFillTx/>
              </a:rPr>
              <a:t> </a:t>
            </a:r>
            <a:r>
              <a:rPr lang="en" dirty="0">
                <a:uFillTx/>
              </a:rPr>
              <a:t>vs. Buen diseño</a:t>
            </a:r>
            <a:endParaRPr dirty="0">
              <a:uFillTx/>
            </a:endParaRPr>
          </a:p>
        </p:txBody>
      </p:sp>
      <p:sp>
        <p:nvSpPr>
          <p:cNvPr id="294" name="Google Shape;294;g47648fd44f_0_114"/>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295" name="Google Shape;295;g47648fd44f_0_114"/>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17</a:t>
            </a:fld>
            <a:endParaRPr>
              <a:uFillTx/>
            </a:endParaRPr>
          </a:p>
        </p:txBody>
      </p:sp>
      <p:pic>
        <p:nvPicPr>
          <p:cNvPr id="296" name="Google Shape;296;g47648fd44f_0_114"/>
          <p:cNvPicPr preferRelativeResize="0"/>
          <p:nvPr/>
        </p:nvPicPr>
        <p:blipFill>
          <a:blip r:embed="rId3"/>
          <a:stretch>
            <a:fillRect/>
          </a:stretch>
        </p:blipFill>
        <p:spPr>
          <a:xfrm>
            <a:off x="7320175" y="188500"/>
            <a:ext cx="1180000" cy="780650"/>
          </a:xfrm>
          <a:prstGeom prst="rect">
            <a:avLst/>
          </a:prstGeom>
          <a:noFill/>
          <a:ln>
            <a:noFill/>
          </a:ln>
        </p:spPr>
      </p:pic>
      <p:pic>
        <p:nvPicPr>
          <p:cNvPr id="297" name="Google Shape;297;g47648fd44f_0_114"/>
          <p:cNvPicPr preferRelativeResize="0"/>
          <p:nvPr/>
        </p:nvPicPr>
        <p:blipFill>
          <a:blip r:embed="rId4"/>
          <a:stretch>
            <a:fillRect/>
          </a:stretch>
        </p:blipFill>
        <p:spPr>
          <a:xfrm>
            <a:off x="912850" y="1451350"/>
            <a:ext cx="4527091" cy="4527173"/>
          </a:xfrm>
          <a:prstGeom prst="rect">
            <a:avLst/>
          </a:prstGeom>
          <a:noFill/>
          <a:ln>
            <a:noFill/>
          </a:ln>
        </p:spPr>
      </p:pic>
      <p:pic>
        <p:nvPicPr>
          <p:cNvPr id="298" name="Google Shape;298;g47648fd44f_0_114"/>
          <p:cNvPicPr preferRelativeResize="0"/>
          <p:nvPr/>
        </p:nvPicPr>
        <p:blipFill rotWithShape="1">
          <a:blip r:embed="rId5"/>
          <a:srcRect l="2704" t="866" r="2742" b="21100"/>
          <a:stretch/>
        </p:blipFill>
        <p:spPr>
          <a:xfrm>
            <a:off x="6245650" y="1451350"/>
            <a:ext cx="5284800" cy="4527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g47648fd44f_0_153"/>
          <p:cNvSpPr txBox="1">
            <a:spLocks noGrp="1"/>
          </p:cNvSpPr>
          <p:nvPr>
            <p:ph type="title"/>
          </p:nvPr>
        </p:nvSpPr>
        <p:spPr>
          <a:xfrm>
            <a:off x="521368" y="332769"/>
            <a:ext cx="10163107"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sz="2800" dirty="0">
                <a:uFillTx/>
              </a:rPr>
              <a:t>Diseño centrado en el ser </a:t>
            </a:r>
            <a:r>
              <a:rPr lang="en" sz="2800" dirty="0" smtClean="0">
                <a:uFillTx/>
              </a:rPr>
              <a:t>humano (DCH)</a:t>
            </a:r>
            <a:endParaRPr sz="2800" dirty="0">
              <a:uFillTx/>
            </a:endParaRPr>
          </a:p>
        </p:txBody>
      </p:sp>
      <p:sp>
        <p:nvSpPr>
          <p:cNvPr id="304" name="Google Shape;304;g47648fd44f_0_153"/>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305" name="Google Shape;305;g47648fd44f_0_153"/>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18</a:t>
            </a:fld>
            <a:endParaRPr>
              <a:uFillTx/>
            </a:endParaRPr>
          </a:p>
        </p:txBody>
      </p:sp>
      <p:pic>
        <p:nvPicPr>
          <p:cNvPr id="306" name="Google Shape;306;g47648fd44f_0_153"/>
          <p:cNvPicPr preferRelativeResize="0"/>
          <p:nvPr/>
        </p:nvPicPr>
        <p:blipFill>
          <a:blip r:embed="rId3"/>
          <a:stretch>
            <a:fillRect/>
          </a:stretch>
        </p:blipFill>
        <p:spPr>
          <a:xfrm>
            <a:off x="7494386" y="173963"/>
            <a:ext cx="1180000" cy="780650"/>
          </a:xfrm>
          <a:prstGeom prst="rect">
            <a:avLst/>
          </a:prstGeom>
          <a:noFill/>
          <a:ln>
            <a:noFill/>
          </a:ln>
        </p:spPr>
      </p:pic>
      <p:sp>
        <p:nvSpPr>
          <p:cNvPr id="307" name="Google Shape;307;g47648fd44f_0_153"/>
          <p:cNvSpPr txBox="1">
            <a:spLocks/>
          </p:cNvSpPr>
          <p:nvPr/>
        </p:nvSpPr>
        <p:spPr>
          <a:xfrm>
            <a:off x="504737" y="1350015"/>
            <a:ext cx="7504200" cy="3825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SzPts val="2400"/>
              <a:buAutoNum type="arabicParenR"/>
            </a:pPr>
            <a:r>
              <a:rPr lang="en" sz="2400" dirty="0">
                <a:uFillTx/>
              </a:rPr>
              <a:t>Ponga al ser humano en el centro de su diseño:</a:t>
            </a:r>
            <a:endParaRPr sz="2400" dirty="0">
              <a:uFillTx/>
            </a:endParaRPr>
          </a:p>
        </p:txBody>
      </p:sp>
      <p:sp>
        <p:nvSpPr>
          <p:cNvPr id="308" name="Google Shape;308;g47648fd44f_0_153"/>
          <p:cNvSpPr txBox="1">
            <a:spLocks/>
          </p:cNvSpPr>
          <p:nvPr/>
        </p:nvSpPr>
        <p:spPr>
          <a:xfrm>
            <a:off x="521375" y="4087225"/>
            <a:ext cx="10386300" cy="3825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SzPts val="2400"/>
              <a:buAutoNum type="arabicParenR" startAt="2"/>
            </a:pPr>
            <a:r>
              <a:rPr lang="en" sz="2400" dirty="0">
                <a:uFillTx/>
              </a:rPr>
              <a:t>Tratar a los usuarios como iguales, no como dependientes, incluirlos en el proceso:</a:t>
            </a:r>
            <a:endParaRPr sz="2400" dirty="0">
              <a:uFillTx/>
            </a:endParaRPr>
          </a:p>
        </p:txBody>
      </p:sp>
      <p:pic>
        <p:nvPicPr>
          <p:cNvPr id="309" name="Google Shape;309;g47648fd44f_0_153"/>
          <p:cNvPicPr preferRelativeResize="0"/>
          <p:nvPr/>
        </p:nvPicPr>
        <p:blipFill rotWithShape="1">
          <a:blip r:embed="rId4"/>
          <a:srcRect l="21623" t="23103" r="21154" b="22162"/>
          <a:stretch/>
        </p:blipFill>
        <p:spPr>
          <a:xfrm>
            <a:off x="5669280" y="2046592"/>
            <a:ext cx="1288869" cy="1325571"/>
          </a:xfrm>
          <a:prstGeom prst="rect">
            <a:avLst/>
          </a:prstGeom>
          <a:noFill/>
          <a:ln>
            <a:noFill/>
          </a:ln>
        </p:spPr>
      </p:pic>
      <p:sp>
        <p:nvSpPr>
          <p:cNvPr id="310" name="Google Shape;310;g47648fd44f_0_153"/>
          <p:cNvSpPr txBox="1">
            <a:spLocks/>
          </p:cNvSpPr>
          <p:nvPr/>
        </p:nvSpPr>
        <p:spPr>
          <a:xfrm rot="-734069">
            <a:off x="7125405" y="1918179"/>
            <a:ext cx="2603428" cy="44596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CE0058"/>
                </a:solidFill>
                <a:uFillTx/>
              </a:rPr>
              <a:t>Comprender los problemas </a:t>
            </a:r>
            <a:endParaRPr sz="1800" b="1">
              <a:solidFill>
                <a:srgbClr val="CE0058"/>
              </a:solidFill>
              <a:uFillTx/>
            </a:endParaRPr>
          </a:p>
        </p:txBody>
      </p:sp>
      <p:sp>
        <p:nvSpPr>
          <p:cNvPr id="311" name="Google Shape;311;g47648fd44f_0_153"/>
          <p:cNvSpPr txBox="1">
            <a:spLocks/>
          </p:cNvSpPr>
          <p:nvPr/>
        </p:nvSpPr>
        <p:spPr>
          <a:xfrm rot="815728">
            <a:off x="2956347" y="1917706"/>
            <a:ext cx="2600981" cy="446989"/>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rgbClr val="8246AF"/>
                </a:solidFill>
                <a:uFillTx/>
              </a:rPr>
              <a:t>Escucharlos activamente </a:t>
            </a:r>
            <a:endParaRPr sz="1800" b="1">
              <a:solidFill>
                <a:srgbClr val="8246AF"/>
              </a:solidFill>
              <a:uFillTx/>
            </a:endParaRPr>
          </a:p>
        </p:txBody>
      </p:sp>
      <p:sp>
        <p:nvSpPr>
          <p:cNvPr id="312" name="Google Shape;312;g47648fd44f_0_153"/>
          <p:cNvSpPr txBox="1">
            <a:spLocks/>
          </p:cNvSpPr>
          <p:nvPr/>
        </p:nvSpPr>
        <p:spPr>
          <a:xfrm rot="-790641">
            <a:off x="2956055" y="3133516"/>
            <a:ext cx="2601705" cy="446496"/>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rgbClr val="00DC00"/>
                </a:solidFill>
                <a:uFillTx/>
              </a:rPr>
              <a:t>Investigar sus necesidades</a:t>
            </a:r>
            <a:endParaRPr sz="1800" b="1">
              <a:solidFill>
                <a:srgbClr val="00DC00"/>
              </a:solidFill>
              <a:uFillTx/>
            </a:endParaRPr>
          </a:p>
        </p:txBody>
      </p:sp>
      <p:sp>
        <p:nvSpPr>
          <p:cNvPr id="313" name="Google Shape;313;g47648fd44f_0_153"/>
          <p:cNvSpPr txBox="1">
            <a:spLocks/>
          </p:cNvSpPr>
          <p:nvPr/>
        </p:nvSpPr>
        <p:spPr>
          <a:xfrm>
            <a:off x="2834100" y="2539768"/>
            <a:ext cx="2614500" cy="443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rgbClr val="CE0058"/>
                </a:solidFill>
                <a:uFillTx/>
              </a:rPr>
              <a:t>Enfatice con ellos</a:t>
            </a:r>
            <a:endParaRPr sz="1800" b="1">
              <a:solidFill>
                <a:srgbClr val="CE0058"/>
              </a:solidFill>
              <a:uFillTx/>
            </a:endParaRPr>
          </a:p>
        </p:txBody>
      </p:sp>
      <p:sp>
        <p:nvSpPr>
          <p:cNvPr id="314" name="Google Shape;314;g47648fd44f_0_153"/>
          <p:cNvSpPr txBox="1">
            <a:spLocks/>
          </p:cNvSpPr>
          <p:nvPr/>
        </p:nvSpPr>
        <p:spPr>
          <a:xfrm rot="829476">
            <a:off x="7094990" y="3133410"/>
            <a:ext cx="2600121" cy="44663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8246AF"/>
                </a:solidFill>
                <a:uFillTx/>
              </a:rPr>
              <a:t>Incluir en el proceso</a:t>
            </a:r>
            <a:endParaRPr sz="1800" b="1">
              <a:solidFill>
                <a:srgbClr val="8246AF"/>
              </a:solidFill>
              <a:uFillTx/>
            </a:endParaRPr>
          </a:p>
        </p:txBody>
      </p:sp>
      <p:sp>
        <p:nvSpPr>
          <p:cNvPr id="315" name="Google Shape;315;g47648fd44f_0_153"/>
          <p:cNvSpPr txBox="1">
            <a:spLocks/>
          </p:cNvSpPr>
          <p:nvPr/>
        </p:nvSpPr>
        <p:spPr>
          <a:xfrm>
            <a:off x="7191297" y="2518242"/>
            <a:ext cx="3147000" cy="44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00DC00"/>
                </a:solidFill>
                <a:uFillTx/>
              </a:rPr>
              <a:t>Ponte en su lugar</a:t>
            </a:r>
            <a:endParaRPr sz="1800" b="1">
              <a:solidFill>
                <a:srgbClr val="00DC00"/>
              </a:solidFill>
              <a:uFillTx/>
            </a:endParaRPr>
          </a:p>
        </p:txBody>
      </p:sp>
      <p:sp>
        <p:nvSpPr>
          <p:cNvPr id="316" name="Google Shape;316;g47648fd44f_0_153"/>
          <p:cNvSpPr>
            <a:spLocks/>
          </p:cNvSpPr>
          <p:nvPr/>
        </p:nvSpPr>
        <p:spPr>
          <a:xfrm>
            <a:off x="5295964" y="5168260"/>
            <a:ext cx="1591500" cy="624900"/>
          </a:xfrm>
          <a:prstGeom prst="rightArrow">
            <a:avLst>
              <a:gd name="adj1" fmla="val 54080"/>
              <a:gd name="adj2" fmla="val 50000"/>
            </a:avLst>
          </a:prstGeom>
          <a:gradFill>
            <a:gsLst>
              <a:gs pos="0">
                <a:srgbClr val="00FD00"/>
              </a:gs>
              <a:gs pos="7000">
                <a:srgbClr val="3EFE3E"/>
              </a:gs>
              <a:gs pos="100000">
                <a:srgbClr val="7CFF7C"/>
              </a:gs>
            </a:gsLst>
            <a:path path="circle">
              <a:fillToRect l="50" t="50" r="50" b="50"/>
            </a:path>
            <a:tileRect/>
          </a:gradFill>
          <a:ln w="9525" cap="flat" cmpd="sng">
            <a:solidFill>
              <a:srgbClr val="00DC00"/>
            </a:solidFill>
            <a:prstDash val="solid"/>
            <a:miter lim="800000"/>
            <a:headEnd type="none" w="sm" len="sm"/>
            <a:tailEnd type="none" w="sm" len="sm"/>
          </a:ln>
          <a:effectLst>
            <a:outerShdw blurRad="63500" dist="23000" dir="5400000">
              <a:srgbClr val="000000">
                <a:alpha val="349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a:solidFill>
                <a:srgbClr val="000000"/>
              </a:solidFill>
              <a:uFillTx/>
              <a:latin typeface="Arial"/>
              <a:ea typeface="Arial"/>
              <a:cs typeface="Arial"/>
              <a:sym typeface="Arial"/>
            </a:endParaRPr>
          </a:p>
        </p:txBody>
      </p:sp>
      <p:pic>
        <p:nvPicPr>
          <p:cNvPr id="317" name="Google Shape;317;g47648fd44f_0_153"/>
          <p:cNvPicPr preferRelativeResize="0"/>
          <p:nvPr/>
        </p:nvPicPr>
        <p:blipFill rotWithShape="1">
          <a:blip r:embed="rId5"/>
          <a:srcRect l="12870" t="12582" r="12774" b="11249"/>
          <a:stretch/>
        </p:blipFill>
        <p:spPr>
          <a:xfrm>
            <a:off x="7288474" y="4585750"/>
            <a:ext cx="1591825" cy="1637395"/>
          </a:xfrm>
          <a:prstGeom prst="rect">
            <a:avLst/>
          </a:prstGeom>
          <a:noFill/>
          <a:ln>
            <a:noFill/>
          </a:ln>
        </p:spPr>
      </p:pic>
      <p:pic>
        <p:nvPicPr>
          <p:cNvPr id="318" name="Google Shape;318;g47648fd44f_0_153"/>
          <p:cNvPicPr preferRelativeResize="0"/>
          <p:nvPr/>
        </p:nvPicPr>
        <p:blipFill>
          <a:blip r:embed="rId6"/>
          <a:stretch>
            <a:fillRect/>
          </a:stretch>
        </p:blipFill>
        <p:spPr>
          <a:xfrm>
            <a:off x="3380850" y="4751246"/>
            <a:ext cx="1527048" cy="152704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g47648fd44f_0_163"/>
          <p:cNvSpPr txBox="1">
            <a:spLocks noGrp="1"/>
          </p:cNvSpPr>
          <p:nvPr>
            <p:ph type="title"/>
          </p:nvPr>
        </p:nvSpPr>
        <p:spPr>
          <a:xfrm>
            <a:off x="315423" y="456527"/>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sz="2800" dirty="0">
                <a:uFillTx/>
              </a:rPr>
              <a:t>Diseño centrado en el ser humano (HCD)</a:t>
            </a:r>
            <a:endParaRPr sz="2800" dirty="0">
              <a:uFillTx/>
            </a:endParaRPr>
          </a:p>
        </p:txBody>
      </p:sp>
      <p:sp>
        <p:nvSpPr>
          <p:cNvPr id="324" name="Google Shape;324;g47648fd44f_0_163"/>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325" name="Google Shape;325;g47648fd44f_0_163"/>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19</a:t>
            </a:fld>
            <a:endParaRPr>
              <a:uFillTx/>
            </a:endParaRPr>
          </a:p>
        </p:txBody>
      </p:sp>
      <p:pic>
        <p:nvPicPr>
          <p:cNvPr id="326" name="Google Shape;326;g47648fd44f_0_163"/>
          <p:cNvPicPr preferRelativeResize="0"/>
          <p:nvPr/>
        </p:nvPicPr>
        <p:blipFill>
          <a:blip r:embed="rId3"/>
          <a:stretch>
            <a:fillRect/>
          </a:stretch>
        </p:blipFill>
        <p:spPr>
          <a:xfrm>
            <a:off x="7465423" y="207025"/>
            <a:ext cx="1180000" cy="780650"/>
          </a:xfrm>
          <a:prstGeom prst="rect">
            <a:avLst/>
          </a:prstGeom>
          <a:noFill/>
          <a:ln>
            <a:noFill/>
          </a:ln>
        </p:spPr>
      </p:pic>
      <p:sp>
        <p:nvSpPr>
          <p:cNvPr id="327" name="Google Shape;327;g47648fd44f_0_163"/>
          <p:cNvSpPr txBox="1">
            <a:spLocks/>
          </p:cNvSpPr>
          <p:nvPr/>
        </p:nvSpPr>
        <p:spPr>
          <a:xfrm>
            <a:off x="191588" y="1086839"/>
            <a:ext cx="4622100" cy="3825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SzPts val="2400"/>
              <a:buAutoNum type="arabicParenR" startAt="3"/>
            </a:pPr>
            <a:r>
              <a:rPr lang="en" sz="2400" dirty="0">
                <a:uFillTx/>
              </a:rPr>
              <a:t>Asegúrese de que haya una necesidad real de su solución y que sea accesible y factible:</a:t>
            </a:r>
            <a:endParaRPr sz="2400" dirty="0">
              <a:uFillTx/>
            </a:endParaRPr>
          </a:p>
        </p:txBody>
      </p:sp>
      <p:sp>
        <p:nvSpPr>
          <p:cNvPr id="328" name="Google Shape;328;g47648fd44f_0_163"/>
          <p:cNvSpPr>
            <a:spLocks/>
          </p:cNvSpPr>
          <p:nvPr/>
        </p:nvSpPr>
        <p:spPr>
          <a:xfrm>
            <a:off x="6101667" y="4227872"/>
            <a:ext cx="257700" cy="340200"/>
          </a:xfrm>
          <a:prstGeom prst="triangle">
            <a:avLst>
              <a:gd name="adj" fmla="val 50000"/>
            </a:avLst>
          </a:prstGeom>
          <a:gradFill>
            <a:gsLst>
              <a:gs pos="0">
                <a:srgbClr val="00FD00"/>
              </a:gs>
              <a:gs pos="100000">
                <a:srgbClr val="7CFF7C"/>
              </a:gs>
            </a:gsLst>
            <a:lin ang="16200038" scaled="0"/>
          </a:gradFill>
          <a:ln w="9525" cap="flat" cmpd="sng">
            <a:solidFill>
              <a:srgbClr val="00DC00"/>
            </a:solidFill>
            <a:prstDash val="solid"/>
            <a:miter lim="800000"/>
            <a:headEnd type="none" w="sm" len="sm"/>
            <a:tailEnd type="none" w="sm" len="sm"/>
          </a:ln>
          <a:effectLst>
            <a:outerShdw blurRad="63500" dist="23000" dir="5400000">
              <a:srgbClr val="000000">
                <a:alpha val="349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a:solidFill>
                <a:srgbClr val="000000"/>
              </a:solidFill>
              <a:uFillTx/>
              <a:latin typeface="Arial"/>
              <a:ea typeface="Arial"/>
              <a:cs typeface="Arial"/>
              <a:sym typeface="Arial"/>
            </a:endParaRPr>
          </a:p>
        </p:txBody>
      </p:sp>
      <p:sp>
        <p:nvSpPr>
          <p:cNvPr id="329" name="Google Shape;329;g47648fd44f_0_163"/>
          <p:cNvSpPr>
            <a:spLocks/>
          </p:cNvSpPr>
          <p:nvPr/>
        </p:nvSpPr>
        <p:spPr>
          <a:xfrm>
            <a:off x="4688761" y="1499299"/>
            <a:ext cx="3089100" cy="3060600"/>
          </a:xfrm>
          <a:prstGeom prst="ellipse">
            <a:avLst/>
          </a:prstGeom>
          <a:noFill/>
          <a:ln w="19050" cap="flat" cmpd="sng">
            <a:solidFill>
              <a:srgbClr val="00DC00"/>
            </a:solidFill>
            <a:prstDash val="solid"/>
            <a:miter lim="800000"/>
            <a:headEnd type="none" w="sm" len="sm"/>
            <a:tailEnd type="none" w="sm" len="sm"/>
          </a:ln>
          <a:effectLst>
            <a:outerShdw blurRad="63500" dist="23000" dir="5400000">
              <a:srgbClr val="000000">
                <a:alpha val="34900"/>
              </a:srgbClr>
            </a:outerShdw>
          </a:effectLst>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a:solidFill>
                <a:srgbClr val="000000"/>
              </a:solidFill>
              <a:uFillTx/>
              <a:latin typeface="Arial"/>
              <a:ea typeface="Arial"/>
              <a:cs typeface="Arial"/>
              <a:sym typeface="Arial"/>
            </a:endParaRPr>
          </a:p>
        </p:txBody>
      </p:sp>
      <p:sp>
        <p:nvSpPr>
          <p:cNvPr id="330" name="Google Shape;330;g47648fd44f_0_163"/>
          <p:cNvSpPr txBox="1">
            <a:spLocks/>
          </p:cNvSpPr>
          <p:nvPr/>
        </p:nvSpPr>
        <p:spPr>
          <a:xfrm>
            <a:off x="5211426" y="2226620"/>
            <a:ext cx="2038200" cy="13674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6E00"/>
              </a:buClr>
              <a:buSzPts val="1600"/>
              <a:buFont typeface="Avenir"/>
              <a:buNone/>
            </a:pPr>
            <a:r>
              <a:rPr lang="en" sz="1600" b="1" i="0" u="none">
                <a:solidFill>
                  <a:srgbClr val="006E00"/>
                </a:solidFill>
                <a:uFillTx/>
              </a:rPr>
              <a:t>NECESIDAD REAL</a:t>
            </a:r>
            <a:endParaRPr>
              <a:uFillTx/>
            </a:endParaRPr>
          </a:p>
          <a:p>
            <a:pPr marL="0" marR="0" lvl="0" indent="0" algn="ctr" rtl="0">
              <a:lnSpc>
                <a:spcPct val="100000"/>
              </a:lnSpc>
              <a:spcBef>
                <a:spcPts val="0"/>
              </a:spcBef>
              <a:spcAft>
                <a:spcPts val="0"/>
              </a:spcAft>
              <a:buClr>
                <a:srgbClr val="006E00"/>
              </a:buClr>
              <a:buSzPts val="1600"/>
              <a:buFont typeface="Avenir"/>
              <a:buNone/>
            </a:pPr>
            <a:r>
              <a:rPr lang="en" sz="1600" i="0" u="none">
                <a:solidFill>
                  <a:srgbClr val="006E00"/>
                </a:solidFill>
                <a:uFillTx/>
              </a:rPr>
              <a:t>¿Qué necesita realmente la gente?</a:t>
            </a:r>
            <a:endParaRPr sz="1600" i="0" u="none">
              <a:solidFill>
                <a:srgbClr val="006E00"/>
              </a:solidFill>
              <a:uFillTx/>
            </a:endParaRPr>
          </a:p>
        </p:txBody>
      </p:sp>
      <p:sp>
        <p:nvSpPr>
          <p:cNvPr id="331" name="Google Shape;331;g47648fd44f_0_163"/>
          <p:cNvSpPr>
            <a:spLocks/>
          </p:cNvSpPr>
          <p:nvPr/>
        </p:nvSpPr>
        <p:spPr>
          <a:xfrm>
            <a:off x="6107267" y="3297539"/>
            <a:ext cx="3090600" cy="3058800"/>
          </a:xfrm>
          <a:prstGeom prst="ellipse">
            <a:avLst/>
          </a:prstGeom>
          <a:noFill/>
          <a:ln w="19050" cap="flat" cmpd="sng">
            <a:solidFill>
              <a:schemeClr val="accent4"/>
            </a:solidFill>
            <a:prstDash val="solid"/>
            <a:miter lim="800000"/>
            <a:headEnd type="none" w="sm" len="sm"/>
            <a:tailEnd type="none" w="sm" len="sm"/>
          </a:ln>
          <a:effectLst>
            <a:outerShdw blurRad="63500" dist="23000" dir="5400000">
              <a:srgbClr val="000000">
                <a:alpha val="349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a:solidFill>
                <a:srgbClr val="000000"/>
              </a:solidFill>
              <a:uFillTx/>
              <a:latin typeface="Arial"/>
              <a:ea typeface="Arial"/>
              <a:cs typeface="Arial"/>
              <a:sym typeface="Arial"/>
            </a:endParaRPr>
          </a:p>
        </p:txBody>
      </p:sp>
      <p:sp>
        <p:nvSpPr>
          <p:cNvPr id="332" name="Google Shape;332;g47648fd44f_0_163"/>
          <p:cNvSpPr>
            <a:spLocks/>
          </p:cNvSpPr>
          <p:nvPr/>
        </p:nvSpPr>
        <p:spPr>
          <a:xfrm>
            <a:off x="3268388" y="3289484"/>
            <a:ext cx="3090600" cy="3058800"/>
          </a:xfrm>
          <a:prstGeom prst="ellipse">
            <a:avLst/>
          </a:prstGeom>
          <a:noFill/>
          <a:ln w="19050" cap="flat" cmpd="sng">
            <a:solidFill>
              <a:srgbClr val="CE0058"/>
            </a:solidFill>
            <a:prstDash val="solid"/>
            <a:miter lim="800000"/>
            <a:headEnd type="none" w="sm" len="sm"/>
            <a:tailEnd type="none" w="sm" len="sm"/>
          </a:ln>
          <a:effectLst>
            <a:outerShdw blurRad="63500" dist="23000" dir="5400000">
              <a:srgbClr val="000000">
                <a:alpha val="349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a:solidFill>
                <a:srgbClr val="000000"/>
              </a:solidFill>
              <a:uFillTx/>
              <a:latin typeface="Arial"/>
              <a:ea typeface="Arial"/>
              <a:cs typeface="Arial"/>
              <a:sym typeface="Arial"/>
            </a:endParaRPr>
          </a:p>
        </p:txBody>
      </p:sp>
      <p:sp>
        <p:nvSpPr>
          <p:cNvPr id="333" name="Google Shape;333;g47648fd44f_0_163"/>
          <p:cNvSpPr txBox="1">
            <a:spLocks/>
          </p:cNvSpPr>
          <p:nvPr/>
        </p:nvSpPr>
        <p:spPr>
          <a:xfrm>
            <a:off x="3580076" y="4312450"/>
            <a:ext cx="2323800" cy="1365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67002C"/>
              </a:buClr>
              <a:buSzPts val="1600"/>
              <a:buFont typeface="Avenir"/>
              <a:buNone/>
            </a:pPr>
            <a:r>
              <a:rPr lang="en" sz="1600" b="1" i="0" u="none" dirty="0">
                <a:solidFill>
                  <a:srgbClr val="67002C"/>
                </a:solidFill>
                <a:uFillTx/>
              </a:rPr>
              <a:t>FACTIBILIDAD</a:t>
            </a:r>
            <a:endParaRPr dirty="0">
              <a:uFillTx/>
            </a:endParaRPr>
          </a:p>
          <a:p>
            <a:pPr marL="0" marR="0" lvl="0" indent="0" algn="ctr" rtl="0">
              <a:lnSpc>
                <a:spcPct val="100000"/>
              </a:lnSpc>
              <a:spcBef>
                <a:spcPts val="0"/>
              </a:spcBef>
              <a:spcAft>
                <a:spcPts val="0"/>
              </a:spcAft>
              <a:buClr>
                <a:srgbClr val="67002C"/>
              </a:buClr>
              <a:buSzPts val="1600"/>
              <a:buFont typeface="Avenir"/>
              <a:buNone/>
            </a:pPr>
            <a:r>
              <a:rPr lang="en" sz="1600" i="0" u="none" dirty="0">
                <a:solidFill>
                  <a:srgbClr val="67002C"/>
                </a:solidFill>
                <a:uFillTx/>
              </a:rPr>
              <a:t>¿Qué es técnica y organizativamente factible?</a:t>
            </a:r>
            <a:endParaRPr dirty="0">
              <a:uFillTx/>
            </a:endParaRPr>
          </a:p>
        </p:txBody>
      </p:sp>
      <p:sp>
        <p:nvSpPr>
          <p:cNvPr id="334" name="Google Shape;334;g47648fd44f_0_163"/>
          <p:cNvSpPr txBox="1">
            <a:spLocks/>
          </p:cNvSpPr>
          <p:nvPr/>
        </p:nvSpPr>
        <p:spPr>
          <a:xfrm>
            <a:off x="6456293" y="4312447"/>
            <a:ext cx="2486400" cy="1365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4B87"/>
              </a:buClr>
              <a:buSzPts val="1600"/>
              <a:buFont typeface="Avenir"/>
              <a:buNone/>
            </a:pPr>
            <a:r>
              <a:rPr lang="en" sz="1600" b="1" i="0" u="none" dirty="0">
                <a:solidFill>
                  <a:srgbClr val="004B87"/>
                </a:solidFill>
                <a:uFillTx/>
              </a:rPr>
              <a:t>ACCESIBILIDAD</a:t>
            </a:r>
            <a:endParaRPr dirty="0">
              <a:uFillTx/>
            </a:endParaRPr>
          </a:p>
          <a:p>
            <a:pPr marL="0" marR="0" lvl="0" indent="0" algn="ctr" rtl="0">
              <a:lnSpc>
                <a:spcPct val="100000"/>
              </a:lnSpc>
              <a:spcBef>
                <a:spcPts val="0"/>
              </a:spcBef>
              <a:spcAft>
                <a:spcPts val="0"/>
              </a:spcAft>
              <a:buClr>
                <a:srgbClr val="004B87"/>
              </a:buClr>
              <a:buSzPts val="1600"/>
              <a:buFont typeface="Avenir"/>
              <a:buNone/>
            </a:pPr>
            <a:r>
              <a:rPr lang="en" sz="1600" i="0" u="none" dirty="0">
                <a:solidFill>
                  <a:srgbClr val="004B87"/>
                </a:solidFill>
                <a:uFillTx/>
              </a:rPr>
              <a:t>¿Qué es accesible desde el punto de vista financiero, físico y mental? </a:t>
            </a:r>
            <a:endParaRPr dirty="0">
              <a:uFillTx/>
            </a:endParaRPr>
          </a:p>
        </p:txBody>
      </p:sp>
      <p:cxnSp>
        <p:nvCxnSpPr>
          <p:cNvPr id="335" name="Google Shape;335;g47648fd44f_0_163"/>
          <p:cNvCxnSpPr/>
          <p:nvPr/>
        </p:nvCxnSpPr>
        <p:spPr>
          <a:xfrm flipH="1">
            <a:off x="6441311" y="2391370"/>
            <a:ext cx="2501100" cy="1920900"/>
          </a:xfrm>
          <a:prstGeom prst="straightConnector1">
            <a:avLst/>
          </a:prstGeom>
          <a:noFill/>
          <a:ln w="41275" cap="flat" cmpd="sng">
            <a:solidFill>
              <a:srgbClr val="00DC00"/>
            </a:solidFill>
            <a:prstDash val="solid"/>
            <a:miter lim="800000"/>
            <a:headEnd type="none" w="med" len="med"/>
            <a:tailEnd type="triangle" w="med" len="med"/>
          </a:ln>
        </p:spPr>
      </p:cxnSp>
      <p:sp>
        <p:nvSpPr>
          <p:cNvPr id="336" name="Google Shape;336;g47648fd44f_0_163"/>
          <p:cNvSpPr txBox="1">
            <a:spLocks/>
          </p:cNvSpPr>
          <p:nvPr/>
        </p:nvSpPr>
        <p:spPr>
          <a:xfrm>
            <a:off x="8942400" y="1990652"/>
            <a:ext cx="2066100" cy="1014300"/>
          </a:xfrm>
          <a:prstGeom prst="rect">
            <a:avLst/>
          </a:prstGeom>
          <a:solidFill>
            <a:srgbClr val="00DC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2060"/>
              </a:buClr>
              <a:buSzPts val="1800"/>
              <a:buFont typeface="Avenir"/>
              <a:buNone/>
            </a:pPr>
            <a:r>
              <a:rPr lang="en" sz="1800" i="0" u="none">
                <a:solidFill>
                  <a:srgbClr val="002060"/>
                </a:solidFill>
                <a:uFillTx/>
              </a:rPr>
              <a:t>Aquí es donde quiere que esté su</a:t>
            </a:r>
            <a:r>
              <a:rPr lang="en" sz="1800">
                <a:solidFill>
                  <a:srgbClr val="002060"/>
                </a:solidFill>
                <a:uFillTx/>
              </a:rPr>
              <a:t> solución</a:t>
            </a:r>
            <a:endParaRPr>
              <a:uFillTx/>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5d7ee5c901_0_0"/>
          <p:cNvSpPr txBox="1">
            <a:spLocks noGrp="1"/>
          </p:cNvSpPr>
          <p:nvPr>
            <p:ph type="title"/>
          </p:nvPr>
        </p:nvSpPr>
        <p:spPr>
          <a:xfrm>
            <a:off x="790025" y="1042149"/>
            <a:ext cx="10908900" cy="50595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SzPts val="3200"/>
              <a:buNone/>
            </a:pPr>
            <a:endParaRPr dirty="0">
              <a:uFillTx/>
            </a:endParaRPr>
          </a:p>
          <a:p>
            <a:pPr marL="0" lvl="0" indent="0" algn="ctr" rtl="0">
              <a:lnSpc>
                <a:spcPct val="100000"/>
              </a:lnSpc>
              <a:spcBef>
                <a:spcPts val="0"/>
              </a:spcBef>
              <a:spcAft>
                <a:spcPts val="0"/>
              </a:spcAft>
              <a:buSzPts val="3200"/>
              <a:buNone/>
            </a:pPr>
            <a:endParaRPr dirty="0">
              <a:uFillTx/>
            </a:endParaRPr>
          </a:p>
          <a:p>
            <a:pPr marL="0" lvl="0" indent="0" algn="ctr" rtl="0">
              <a:lnSpc>
                <a:spcPct val="100000"/>
              </a:lnSpc>
              <a:spcBef>
                <a:spcPts val="0"/>
              </a:spcBef>
              <a:spcAft>
                <a:spcPts val="0"/>
              </a:spcAft>
              <a:buSzPts val="3200"/>
              <a:buNone/>
            </a:pPr>
            <a:endParaRPr dirty="0">
              <a:uFillTx/>
            </a:endParaRPr>
          </a:p>
          <a:p>
            <a:pPr marL="0" lvl="0" indent="0" algn="ctr" rtl="0">
              <a:lnSpc>
                <a:spcPct val="100000"/>
              </a:lnSpc>
              <a:spcBef>
                <a:spcPts val="0"/>
              </a:spcBef>
              <a:spcAft>
                <a:spcPts val="0"/>
              </a:spcAft>
              <a:buSzPts val="3200"/>
              <a:buNone/>
            </a:pPr>
            <a:r>
              <a:rPr lang="en" sz="4800" dirty="0" smtClean="0">
                <a:uFillTx/>
              </a:rPr>
              <a:t>Para romper el hielo: </a:t>
            </a:r>
            <a:r>
              <a:rPr lang="en" sz="4800" dirty="0">
                <a:uFillTx/>
              </a:rPr>
              <a:t>Juego Siri</a:t>
            </a:r>
            <a:endParaRPr sz="4800" dirty="0">
              <a:uFillTx/>
            </a:endParaRPr>
          </a:p>
        </p:txBody>
      </p:sp>
      <p:sp>
        <p:nvSpPr>
          <p:cNvPr id="151" name="Google Shape;151;g5d7ee5c901_0_0"/>
          <p:cNvSpPr txBox="1">
            <a:spLocks noGrp="1"/>
          </p:cNvSpPr>
          <p:nvPr>
            <p:ph type="sldNum" idx="12"/>
          </p:nvPr>
        </p:nvSpPr>
        <p:spPr>
          <a:xfrm>
            <a:off x="8880316"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2</a:t>
            </a:fld>
            <a:endParaRPr>
              <a:uFillTx/>
            </a:endParaRPr>
          </a:p>
        </p:txBody>
      </p:sp>
      <p:sp>
        <p:nvSpPr>
          <p:cNvPr id="152" name="Google Shape;152;g5d7ee5c901_0_0"/>
          <p:cNvSpPr txBox="1">
            <a:spLocks/>
          </p:cNvSpPr>
          <p:nvPr/>
        </p:nvSpPr>
        <p:spPr>
          <a:xfrm>
            <a:off x="639975" y="3962400"/>
            <a:ext cx="10908900" cy="16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141414"/>
                </a:solidFill>
                <a:uFillTx/>
              </a:rPr>
              <a:t>Instrucciones: </a:t>
            </a:r>
            <a:r>
              <a:rPr lang="en" sz="2400" dirty="0">
                <a:solidFill>
                  <a:srgbClr val="141414"/>
                </a:solidFill>
                <a:uFillTx/>
              </a:rPr>
              <a:t>Uno de los </a:t>
            </a:r>
            <a:r>
              <a:rPr lang="en" sz="2400" dirty="0" smtClean="0">
                <a:solidFill>
                  <a:srgbClr val="141414"/>
                </a:solidFill>
                <a:uFillTx/>
              </a:rPr>
              <a:t>facilitadores </a:t>
            </a:r>
            <a:r>
              <a:rPr lang="en" sz="2400" dirty="0">
                <a:solidFill>
                  <a:srgbClr val="141414"/>
                </a:solidFill>
                <a:uFillTx/>
              </a:rPr>
              <a:t>debe </a:t>
            </a:r>
            <a:r>
              <a:rPr lang="en" sz="2400" dirty="0" smtClean="0">
                <a:solidFill>
                  <a:srgbClr val="141414"/>
                </a:solidFill>
                <a:uFillTx/>
              </a:rPr>
              <a:t>activar </a:t>
            </a:r>
            <a:r>
              <a:rPr lang="en" sz="2400" dirty="0">
                <a:solidFill>
                  <a:srgbClr val="141414"/>
                </a:solidFill>
                <a:uFillTx/>
              </a:rPr>
              <a:t>Siri, el asistente de voz de su smartphone. El otro </a:t>
            </a:r>
            <a:r>
              <a:rPr lang="en" sz="2400" dirty="0" smtClean="0">
                <a:solidFill>
                  <a:srgbClr val="141414"/>
                </a:solidFill>
                <a:uFillTx/>
              </a:rPr>
              <a:t>facilitador </a:t>
            </a:r>
            <a:r>
              <a:rPr lang="en" sz="2400" dirty="0">
                <a:solidFill>
                  <a:srgbClr val="141414"/>
                </a:solidFill>
                <a:uFillTx/>
              </a:rPr>
              <a:t>debe demostrar cómo jugar </a:t>
            </a:r>
            <a:r>
              <a:rPr lang="en" sz="2400" dirty="0" smtClean="0">
                <a:solidFill>
                  <a:srgbClr val="141414"/>
                </a:solidFill>
                <a:uFillTx/>
              </a:rPr>
              <a:t>a este </a:t>
            </a:r>
            <a:r>
              <a:rPr lang="en" sz="2400" dirty="0">
                <a:solidFill>
                  <a:srgbClr val="141414"/>
                </a:solidFill>
                <a:uFillTx/>
              </a:rPr>
              <a:t>juego haciéndole a la persona que está jugando a Siri una pregunta sencilla. Luego se invita a </a:t>
            </a:r>
            <a:r>
              <a:rPr lang="en" sz="2400" dirty="0" smtClean="0">
                <a:solidFill>
                  <a:srgbClr val="141414"/>
                </a:solidFill>
                <a:uFillTx/>
              </a:rPr>
              <a:t>los/las participantes </a:t>
            </a:r>
            <a:r>
              <a:rPr lang="en" sz="2400" dirty="0">
                <a:solidFill>
                  <a:srgbClr val="141414"/>
                </a:solidFill>
                <a:uFillTx/>
              </a:rPr>
              <a:t>a que </a:t>
            </a:r>
            <a:r>
              <a:rPr lang="en" sz="2400" dirty="0" smtClean="0">
                <a:solidFill>
                  <a:srgbClr val="141414"/>
                </a:solidFill>
                <a:uFillTx/>
              </a:rPr>
              <a:t>sean ellos/ellas quienes hagan </a:t>
            </a:r>
            <a:r>
              <a:rPr lang="en" sz="2400" dirty="0">
                <a:solidFill>
                  <a:srgbClr val="141414"/>
                </a:solidFill>
                <a:uFillTx/>
              </a:rPr>
              <a:t>sus preguntas a Siri, por ejemplo algo así como: "¿Qué tiempo hace hoy?"</a:t>
            </a:r>
            <a:endParaRPr sz="2400" dirty="0">
              <a:solidFill>
                <a:srgbClr val="141414"/>
              </a:solidFill>
              <a:uFillTx/>
            </a:endParaRPr>
          </a:p>
        </p:txBody>
      </p:sp>
      <p:pic>
        <p:nvPicPr>
          <p:cNvPr id="153" name="Google Shape;153;g5d7ee5c901_0_0"/>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g47648fd44f_0_195"/>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dirty="0" smtClean="0">
                <a:uFillTx/>
              </a:rPr>
              <a:t>DCH </a:t>
            </a:r>
            <a:r>
              <a:rPr lang="en" dirty="0">
                <a:uFillTx/>
              </a:rPr>
              <a:t>es un proceso</a:t>
            </a:r>
            <a:endParaRPr dirty="0">
              <a:uFillTx/>
            </a:endParaRPr>
          </a:p>
        </p:txBody>
      </p:sp>
      <p:sp>
        <p:nvSpPr>
          <p:cNvPr id="342" name="Google Shape;342;g47648fd44f_0_195"/>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343" name="Google Shape;343;g47648fd44f_0_195"/>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20</a:t>
            </a:fld>
            <a:endParaRPr>
              <a:uFillTx/>
            </a:endParaRPr>
          </a:p>
        </p:txBody>
      </p:sp>
      <p:pic>
        <p:nvPicPr>
          <p:cNvPr id="344" name="Google Shape;344;g47648fd44f_0_195"/>
          <p:cNvPicPr preferRelativeResize="0"/>
          <p:nvPr/>
        </p:nvPicPr>
        <p:blipFill>
          <a:blip r:embed="rId3"/>
          <a:stretch>
            <a:fillRect/>
          </a:stretch>
        </p:blipFill>
        <p:spPr>
          <a:xfrm>
            <a:off x="7320175" y="188500"/>
            <a:ext cx="1180000" cy="780650"/>
          </a:xfrm>
          <a:prstGeom prst="rect">
            <a:avLst/>
          </a:prstGeom>
          <a:noFill/>
          <a:ln>
            <a:noFill/>
          </a:ln>
        </p:spPr>
      </p:pic>
      <p:pic>
        <p:nvPicPr>
          <p:cNvPr id="345" name="Google Shape;345;g47648fd44f_0_195"/>
          <p:cNvPicPr preferRelativeResize="0"/>
          <p:nvPr/>
        </p:nvPicPr>
        <p:blipFill>
          <a:blip r:embed="rId4"/>
          <a:stretch>
            <a:fillRect/>
          </a:stretch>
        </p:blipFill>
        <p:spPr>
          <a:xfrm>
            <a:off x="1008238" y="1224650"/>
            <a:ext cx="10172374" cy="5054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g47648fd44f_0_205"/>
          <p:cNvSpPr txBox="1">
            <a:spLocks noGrp="1"/>
          </p:cNvSpPr>
          <p:nvPr>
            <p:ph type="title"/>
          </p:nvPr>
        </p:nvSpPr>
        <p:spPr>
          <a:xfrm>
            <a:off x="1990863" y="3130950"/>
            <a:ext cx="8207100" cy="5961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Clr>
                <a:schemeClr val="dk2"/>
              </a:buClr>
              <a:buSzPts val="3200"/>
              <a:buFont typeface="Arial"/>
              <a:buNone/>
            </a:pPr>
            <a:r>
              <a:rPr lang="en" sz="3600">
                <a:uFillTx/>
              </a:rPr>
              <a:t>IA para el bien social:</a:t>
            </a:r>
            <a:endParaRPr sz="3600">
              <a:uFillTx/>
            </a:endParaRPr>
          </a:p>
          <a:p>
            <a:pPr marL="0" lvl="0" indent="0" algn="ctr" rtl="0">
              <a:spcBef>
                <a:spcPts val="1000"/>
              </a:spcBef>
              <a:spcAft>
                <a:spcPts val="0"/>
              </a:spcAft>
              <a:buClr>
                <a:schemeClr val="dk2"/>
              </a:buClr>
              <a:buSzPts val="3200"/>
              <a:buFont typeface="Arial"/>
              <a:buNone/>
            </a:pPr>
            <a:r>
              <a:rPr lang="en" sz="3600">
                <a:solidFill>
                  <a:srgbClr val="FFFFFF"/>
                </a:solidFill>
                <a:uFillTx/>
              </a:rPr>
              <a:t>Ejemplos</a:t>
            </a:r>
            <a:endParaRPr sz="3600">
              <a:solidFill>
                <a:srgbClr val="FFFFFF"/>
              </a:solidFill>
              <a:uFillTx/>
            </a:endParaRPr>
          </a:p>
          <a:p>
            <a:pPr marL="0" lvl="0" indent="0" algn="l" rtl="0">
              <a:lnSpc>
                <a:spcPct val="100000"/>
              </a:lnSpc>
              <a:spcBef>
                <a:spcPts val="1000"/>
              </a:spcBef>
              <a:spcAft>
                <a:spcPts val="0"/>
              </a:spcAft>
              <a:buClr>
                <a:schemeClr val="dk2"/>
              </a:buClr>
              <a:buSzPts val="3200"/>
              <a:buFont typeface="Arial"/>
              <a:buNone/>
            </a:pPr>
            <a:endParaRPr sz="3600">
              <a:solidFill>
                <a:srgbClr val="FFFFFF"/>
              </a:solidFill>
              <a:uFillTx/>
            </a:endParaRPr>
          </a:p>
        </p:txBody>
      </p:sp>
      <p:pic>
        <p:nvPicPr>
          <p:cNvPr id="351" name="Google Shape;351;g47648fd44f_0_205"/>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g47648fd44f_0_211"/>
          <p:cNvSpPr txBox="1">
            <a:spLocks noGrp="1"/>
          </p:cNvSpPr>
          <p:nvPr>
            <p:ph type="body" idx="1"/>
          </p:nvPr>
        </p:nvSpPr>
        <p:spPr>
          <a:xfrm>
            <a:off x="7499075" y="1707450"/>
            <a:ext cx="4123200" cy="3830400"/>
          </a:xfrm>
          <a:prstGeom prst="rect">
            <a:avLst/>
          </a:prstGeom>
          <a:noFill/>
          <a:ln>
            <a:noFill/>
          </a:ln>
        </p:spPr>
        <p:txBody>
          <a:bodyPr spcFirstLastPara="1" wrap="square" lIns="0" tIns="45700" rIns="0" bIns="0" anchor="t" anchorCtr="0">
            <a:noAutofit/>
          </a:bodyPr>
          <a:lstStyle/>
          <a:p>
            <a:pPr marL="0" lvl="0" indent="0" algn="just" rtl="0">
              <a:lnSpc>
                <a:spcPct val="100000"/>
              </a:lnSpc>
              <a:spcBef>
                <a:spcPts val="1200"/>
              </a:spcBef>
              <a:spcAft>
                <a:spcPts val="0"/>
              </a:spcAft>
              <a:buClr>
                <a:srgbClr val="75787B"/>
              </a:buClr>
              <a:buSzPts val="2200"/>
              <a:buFont typeface="Arial"/>
              <a:buNone/>
            </a:pPr>
            <a:r>
              <a:rPr lang="en" sz="2000" dirty="0">
                <a:solidFill>
                  <a:srgbClr val="000000"/>
                </a:solidFill>
                <a:uFillTx/>
              </a:rPr>
              <a:t>Un video corto de algunas </a:t>
            </a:r>
            <a:r>
              <a:rPr lang="en" sz="2000" b="1" dirty="0">
                <a:solidFill>
                  <a:schemeClr val="accent1"/>
                </a:solidFill>
                <a:uFillTx/>
              </a:rPr>
              <a:t>personas</a:t>
            </a:r>
            <a:r>
              <a:rPr lang="en" sz="2000" dirty="0">
                <a:solidFill>
                  <a:srgbClr val="000000"/>
                </a:solidFill>
                <a:uFillTx/>
              </a:rPr>
              <a:t> increíbles trabajando en proyectos de AI for Good.</a:t>
            </a:r>
            <a:endParaRPr sz="2000" dirty="0">
              <a:solidFill>
                <a:srgbClr val="000000"/>
              </a:solidFill>
              <a:uFillTx/>
            </a:endParaRPr>
          </a:p>
          <a:p>
            <a:pPr marL="0" lvl="0" indent="0" algn="just" rtl="0">
              <a:lnSpc>
                <a:spcPct val="100000"/>
              </a:lnSpc>
              <a:spcBef>
                <a:spcPts val="1200"/>
              </a:spcBef>
              <a:spcAft>
                <a:spcPts val="0"/>
              </a:spcAft>
              <a:buClr>
                <a:srgbClr val="75787B"/>
              </a:buClr>
              <a:buSzPts val="2200"/>
              <a:buFont typeface="Arial"/>
              <a:buNone/>
            </a:pPr>
            <a:r>
              <a:rPr lang="en" sz="2000" dirty="0">
                <a:solidFill>
                  <a:srgbClr val="000000"/>
                </a:solidFill>
                <a:uFillTx/>
              </a:rPr>
              <a:t>Hablarán de su viaje y de cómo surgieron sus ideas creativas para </a:t>
            </a:r>
            <a:r>
              <a:rPr lang="en" sz="2000" b="1" dirty="0">
                <a:solidFill>
                  <a:schemeClr val="accent1"/>
                </a:solidFill>
                <a:uFillTx/>
              </a:rPr>
              <a:t>resolver problemas del mundo real</a:t>
            </a:r>
            <a:r>
              <a:rPr lang="en" sz="2000" dirty="0">
                <a:solidFill>
                  <a:srgbClr val="000000"/>
                </a:solidFill>
                <a:uFillTx/>
              </a:rPr>
              <a:t>. </a:t>
            </a:r>
            <a:endParaRPr sz="2000" dirty="0">
              <a:solidFill>
                <a:srgbClr val="000000"/>
              </a:solidFill>
              <a:uFillTx/>
            </a:endParaRPr>
          </a:p>
          <a:p>
            <a:pPr marL="0" lvl="0" indent="0" algn="just" rtl="0">
              <a:lnSpc>
                <a:spcPct val="100000"/>
              </a:lnSpc>
              <a:spcBef>
                <a:spcPts val="1200"/>
              </a:spcBef>
              <a:spcAft>
                <a:spcPts val="0"/>
              </a:spcAft>
              <a:buClr>
                <a:srgbClr val="75787B"/>
              </a:buClr>
              <a:buSzPts val="2200"/>
              <a:buFont typeface="Arial"/>
              <a:buNone/>
            </a:pPr>
            <a:r>
              <a:rPr lang="en" sz="2000" dirty="0">
                <a:solidFill>
                  <a:srgbClr val="000000"/>
                </a:solidFill>
                <a:uFillTx/>
              </a:rPr>
              <a:t>Esperamos que </a:t>
            </a:r>
            <a:r>
              <a:rPr lang="en" sz="2000" b="1" dirty="0">
                <a:solidFill>
                  <a:schemeClr val="accent1"/>
                </a:solidFill>
                <a:uFillTx/>
              </a:rPr>
              <a:t>te inspiren</a:t>
            </a:r>
            <a:r>
              <a:rPr lang="en" sz="2000" dirty="0">
                <a:solidFill>
                  <a:srgbClr val="000000"/>
                </a:solidFill>
                <a:uFillTx/>
              </a:rPr>
              <a:t> a crear algo similar hoy!</a:t>
            </a:r>
            <a:endParaRPr sz="2000" dirty="0">
              <a:solidFill>
                <a:srgbClr val="000000"/>
              </a:solidFill>
              <a:uFillTx/>
            </a:endParaRPr>
          </a:p>
        </p:txBody>
      </p:sp>
      <p:sp>
        <p:nvSpPr>
          <p:cNvPr id="357" name="Google Shape;357;g47648fd44f_0_211"/>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La IA para los buenos campeones</a:t>
            </a:r>
            <a:endParaRPr>
              <a:uFillTx/>
            </a:endParaRPr>
          </a:p>
        </p:txBody>
      </p:sp>
      <p:sp>
        <p:nvSpPr>
          <p:cNvPr id="358" name="Google Shape;358;g47648fd44f_0_211"/>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359" name="Google Shape;359;g47648fd44f_0_211"/>
          <p:cNvSpPr txBox="1">
            <a:spLocks noGrp="1"/>
          </p:cNvSpPr>
          <p:nvPr>
            <p:ph type="sldNum" idx="12"/>
          </p:nvPr>
        </p:nvSpPr>
        <p:spPr>
          <a:xfrm>
            <a:off x="8880316"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22</a:t>
            </a:fld>
            <a:endParaRPr>
              <a:uFillTx/>
            </a:endParaRPr>
          </a:p>
        </p:txBody>
      </p:sp>
      <p:pic>
        <p:nvPicPr>
          <p:cNvPr id="360" name="Google Shape;360;g47648fd44f_0_211"/>
          <p:cNvPicPr preferRelativeResize="0"/>
          <p:nvPr/>
        </p:nvPicPr>
        <p:blipFill>
          <a:blip r:embed="rId3"/>
          <a:stretch>
            <a:fillRect/>
          </a:stretch>
        </p:blipFill>
        <p:spPr>
          <a:xfrm>
            <a:off x="7320175" y="188500"/>
            <a:ext cx="1180000" cy="780650"/>
          </a:xfrm>
          <a:prstGeom prst="rect">
            <a:avLst/>
          </a:prstGeom>
          <a:noFill/>
          <a:ln>
            <a:noFill/>
          </a:ln>
        </p:spPr>
      </p:pic>
      <p:pic>
        <p:nvPicPr>
          <p:cNvPr id="361" name="Google Shape;361;g47648fd44f_0_211">
            <a:hlinkClick r:id="rId4"/>
          </p:cNvPr>
          <p:cNvPicPr preferRelativeResize="0"/>
          <p:nvPr/>
        </p:nvPicPr>
        <p:blipFill>
          <a:blip r:embed="rId5"/>
          <a:stretch>
            <a:fillRect/>
          </a:stretch>
        </p:blipFill>
        <p:spPr>
          <a:xfrm>
            <a:off x="521375" y="1707444"/>
            <a:ext cx="6809899" cy="383056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3"/>
          <p:cNvSpPr txBox="1">
            <a:spLocks noGrp="1"/>
          </p:cNvSpPr>
          <p:nvPr>
            <p:ph type="body" idx="1"/>
          </p:nvPr>
        </p:nvSpPr>
        <p:spPr>
          <a:xfrm>
            <a:off x="526700" y="1311975"/>
            <a:ext cx="11095200" cy="5044200"/>
          </a:xfrm>
          <a:prstGeom prst="rect">
            <a:avLst/>
          </a:prstGeom>
          <a:noFill/>
          <a:ln>
            <a:noFill/>
          </a:ln>
        </p:spPr>
        <p:txBody>
          <a:bodyPr spcFirstLastPara="1" wrap="square" lIns="0" tIns="45700" rIns="0" bIns="0" anchor="t" anchorCtr="0">
            <a:noAutofit/>
          </a:bodyPr>
          <a:lstStyle/>
          <a:p>
            <a:pPr marL="0" lvl="0" indent="0" algn="just" rtl="0">
              <a:lnSpc>
                <a:spcPct val="150000"/>
              </a:lnSpc>
              <a:spcBef>
                <a:spcPts val="0"/>
              </a:spcBef>
              <a:spcAft>
                <a:spcPts val="0"/>
              </a:spcAft>
              <a:buNone/>
            </a:pPr>
            <a:r>
              <a:rPr lang="en" sz="2000" dirty="0">
                <a:solidFill>
                  <a:srgbClr val="000000"/>
                </a:solidFill>
                <a:uFillTx/>
              </a:rPr>
              <a:t>Se han incluido soluciones anteriores de los jóvenes:</a:t>
            </a:r>
            <a:endParaRPr sz="2000" dirty="0">
              <a:solidFill>
                <a:srgbClr val="000000"/>
              </a:solidFill>
              <a:uFillTx/>
            </a:endParaRPr>
          </a:p>
          <a:p>
            <a:pPr marL="457200" lvl="0" indent="-355600" algn="just" rtl="0">
              <a:lnSpc>
                <a:spcPct val="150000"/>
              </a:lnSpc>
              <a:spcBef>
                <a:spcPts val="1000"/>
              </a:spcBef>
              <a:spcAft>
                <a:spcPts val="0"/>
              </a:spcAft>
              <a:buClr>
                <a:srgbClr val="000000"/>
              </a:buClr>
              <a:buSzPts val="2000"/>
              <a:buChar char="●"/>
            </a:pPr>
            <a:r>
              <a:rPr lang="en" sz="1800" dirty="0">
                <a:solidFill>
                  <a:srgbClr val="000000"/>
                </a:solidFill>
                <a:uFillTx/>
              </a:rPr>
              <a:t>Una herramienta de apoyo para la </a:t>
            </a:r>
            <a:r>
              <a:rPr lang="en" sz="1800" b="1" dirty="0">
                <a:solidFill>
                  <a:schemeClr val="accent1"/>
                </a:solidFill>
                <a:uFillTx/>
              </a:rPr>
              <a:t>salud mental de los</a:t>
            </a:r>
            <a:r>
              <a:rPr lang="en" sz="1800" dirty="0">
                <a:solidFill>
                  <a:srgbClr val="000000"/>
                </a:solidFill>
                <a:uFillTx/>
              </a:rPr>
              <a:t> jugadores </a:t>
            </a:r>
            <a:endParaRPr sz="1800" dirty="0">
              <a:solidFill>
                <a:srgbClr val="000000"/>
              </a:solidFill>
              <a:uFillTx/>
            </a:endParaRPr>
          </a:p>
          <a:p>
            <a:pPr marL="457200" lvl="0" indent="-355600" algn="just" rtl="0">
              <a:lnSpc>
                <a:spcPct val="150000"/>
              </a:lnSpc>
              <a:spcBef>
                <a:spcPts val="0"/>
              </a:spcBef>
              <a:spcAft>
                <a:spcPts val="0"/>
              </a:spcAft>
              <a:buClr>
                <a:srgbClr val="000000"/>
              </a:buClr>
              <a:buSzPts val="2000"/>
              <a:buChar char="●"/>
            </a:pPr>
            <a:r>
              <a:rPr lang="en" sz="1800" dirty="0">
                <a:solidFill>
                  <a:srgbClr val="000000"/>
                </a:solidFill>
                <a:uFillTx/>
              </a:rPr>
              <a:t>Concurso de </a:t>
            </a:r>
            <a:r>
              <a:rPr lang="en" sz="1800" b="1" dirty="0">
                <a:solidFill>
                  <a:schemeClr val="accent1"/>
                </a:solidFill>
                <a:uFillTx/>
              </a:rPr>
              <a:t>reciclaje</a:t>
            </a:r>
            <a:r>
              <a:rPr lang="en" sz="1800" dirty="0">
                <a:solidFill>
                  <a:srgbClr val="000000"/>
                </a:solidFill>
                <a:uFillTx/>
              </a:rPr>
              <a:t> con reconocimiento de objetos </a:t>
            </a:r>
            <a:endParaRPr sz="1800" dirty="0">
              <a:solidFill>
                <a:srgbClr val="000000"/>
              </a:solidFill>
              <a:uFillTx/>
            </a:endParaRPr>
          </a:p>
          <a:p>
            <a:pPr marL="457200" lvl="0" indent="-355600" algn="just" rtl="0">
              <a:lnSpc>
                <a:spcPct val="150000"/>
              </a:lnSpc>
              <a:spcBef>
                <a:spcPts val="0"/>
              </a:spcBef>
              <a:spcAft>
                <a:spcPts val="0"/>
              </a:spcAft>
              <a:buClr>
                <a:srgbClr val="000000"/>
              </a:buClr>
              <a:buSzPts val="2000"/>
              <a:buChar char="●"/>
            </a:pPr>
            <a:r>
              <a:rPr lang="en" sz="1800" dirty="0">
                <a:solidFill>
                  <a:srgbClr val="000000"/>
                </a:solidFill>
                <a:uFillTx/>
              </a:rPr>
              <a:t>Un catálogo de </a:t>
            </a:r>
            <a:r>
              <a:rPr lang="en" sz="1800" b="1" dirty="0">
                <a:solidFill>
                  <a:schemeClr val="accent1"/>
                </a:solidFill>
                <a:uFillTx/>
              </a:rPr>
              <a:t>biodiversidad marina </a:t>
            </a:r>
            <a:endParaRPr sz="1800" dirty="0">
              <a:solidFill>
                <a:srgbClr val="000000"/>
              </a:solidFill>
              <a:uFillTx/>
            </a:endParaRPr>
          </a:p>
          <a:p>
            <a:pPr marL="457200" lvl="0" indent="-355600" algn="just" rtl="0">
              <a:lnSpc>
                <a:spcPct val="150000"/>
              </a:lnSpc>
              <a:spcBef>
                <a:spcPts val="0"/>
              </a:spcBef>
              <a:spcAft>
                <a:spcPts val="0"/>
              </a:spcAft>
              <a:buClr>
                <a:srgbClr val="000000"/>
              </a:buClr>
              <a:buSzPts val="2000"/>
              <a:buChar char="●"/>
            </a:pPr>
            <a:r>
              <a:rPr lang="en" sz="1800" dirty="0">
                <a:solidFill>
                  <a:srgbClr val="000000"/>
                </a:solidFill>
                <a:uFillTx/>
              </a:rPr>
              <a:t>Un acompañante para los </a:t>
            </a:r>
            <a:r>
              <a:rPr lang="en" sz="1800" b="1" dirty="0">
                <a:solidFill>
                  <a:schemeClr val="accent1"/>
                </a:solidFill>
                <a:uFillTx/>
              </a:rPr>
              <a:t>ancianos que viven solos </a:t>
            </a:r>
            <a:endParaRPr sz="1800" dirty="0">
              <a:solidFill>
                <a:srgbClr val="000000"/>
              </a:solidFill>
              <a:uFillTx/>
            </a:endParaRPr>
          </a:p>
          <a:p>
            <a:pPr marL="457200" lvl="0" indent="-355600" algn="just" rtl="0">
              <a:lnSpc>
                <a:spcPct val="150000"/>
              </a:lnSpc>
              <a:spcBef>
                <a:spcPts val="0"/>
              </a:spcBef>
              <a:spcAft>
                <a:spcPts val="0"/>
              </a:spcAft>
              <a:buClr>
                <a:srgbClr val="000000"/>
              </a:buClr>
              <a:buSzPts val="2000"/>
              <a:buChar char="●"/>
            </a:pPr>
            <a:r>
              <a:rPr lang="en" sz="1800" dirty="0">
                <a:solidFill>
                  <a:srgbClr val="000000"/>
                </a:solidFill>
                <a:uFillTx/>
              </a:rPr>
              <a:t>Un tutor personalizado para los niños que no tienen acceso a una</a:t>
            </a:r>
            <a:r>
              <a:rPr lang="en" sz="1800" b="1" dirty="0">
                <a:solidFill>
                  <a:schemeClr val="accent1"/>
                </a:solidFill>
                <a:uFillTx/>
              </a:rPr>
              <a:t> educación de calidad </a:t>
            </a:r>
            <a:endParaRPr sz="1800" dirty="0">
              <a:solidFill>
                <a:srgbClr val="000000"/>
              </a:solidFill>
              <a:uFillTx/>
            </a:endParaRPr>
          </a:p>
          <a:p>
            <a:pPr marL="457200" lvl="0" indent="-355600" algn="just" rtl="0">
              <a:lnSpc>
                <a:spcPct val="150000"/>
              </a:lnSpc>
              <a:spcBef>
                <a:spcPts val="0"/>
              </a:spcBef>
              <a:spcAft>
                <a:spcPts val="0"/>
              </a:spcAft>
              <a:buClr>
                <a:srgbClr val="000000"/>
              </a:buClr>
              <a:buSzPts val="2000"/>
              <a:buChar char="●"/>
            </a:pPr>
            <a:r>
              <a:rPr lang="en" sz="1800" dirty="0">
                <a:solidFill>
                  <a:srgbClr val="000000"/>
                </a:solidFill>
                <a:uFillTx/>
              </a:rPr>
              <a:t>Modelización del impacto del</a:t>
            </a:r>
            <a:r>
              <a:rPr lang="en" sz="1800" b="1" dirty="0">
                <a:solidFill>
                  <a:schemeClr val="accent1"/>
                </a:solidFill>
                <a:uFillTx/>
              </a:rPr>
              <a:t> cambio climático</a:t>
            </a:r>
            <a:endParaRPr sz="1800" dirty="0">
              <a:solidFill>
                <a:srgbClr val="000000"/>
              </a:solidFill>
              <a:uFillTx/>
            </a:endParaRPr>
          </a:p>
          <a:p>
            <a:pPr marL="457200" lvl="0" indent="-355600" algn="just" rtl="0">
              <a:lnSpc>
                <a:spcPct val="150000"/>
              </a:lnSpc>
              <a:spcBef>
                <a:spcPts val="0"/>
              </a:spcBef>
              <a:spcAft>
                <a:spcPts val="0"/>
              </a:spcAft>
              <a:buClr>
                <a:srgbClr val="000000"/>
              </a:buClr>
              <a:buSzPts val="2000"/>
              <a:buChar char="●"/>
            </a:pPr>
            <a:r>
              <a:rPr lang="en" sz="1800" dirty="0">
                <a:solidFill>
                  <a:srgbClr val="000000"/>
                </a:solidFill>
                <a:uFillTx/>
              </a:rPr>
              <a:t>Recomendaciones personalizadas para reducir su </a:t>
            </a:r>
            <a:r>
              <a:rPr lang="en" sz="1800" b="1" dirty="0">
                <a:solidFill>
                  <a:srgbClr val="00FF00"/>
                </a:solidFill>
                <a:uFillTx/>
              </a:rPr>
              <a:t>huella de carbono </a:t>
            </a:r>
            <a:endParaRPr sz="1800" dirty="0">
              <a:solidFill>
                <a:srgbClr val="000000"/>
              </a:solidFill>
              <a:uFillTx/>
            </a:endParaRPr>
          </a:p>
          <a:p>
            <a:pPr marL="457200" lvl="0" indent="-355600" algn="just" rtl="0">
              <a:lnSpc>
                <a:spcPct val="150000"/>
              </a:lnSpc>
              <a:spcBef>
                <a:spcPts val="0"/>
              </a:spcBef>
              <a:spcAft>
                <a:spcPts val="0"/>
              </a:spcAft>
              <a:buClr>
                <a:srgbClr val="000000"/>
              </a:buClr>
              <a:buSzPts val="2000"/>
              <a:buChar char="●"/>
            </a:pPr>
            <a:r>
              <a:rPr lang="en" sz="1800" dirty="0">
                <a:solidFill>
                  <a:srgbClr val="000000"/>
                </a:solidFill>
                <a:uFillTx/>
              </a:rPr>
              <a:t>Soluciones algorítmicas para reducir el </a:t>
            </a:r>
            <a:r>
              <a:rPr lang="en" sz="1800" b="1" dirty="0">
                <a:solidFill>
                  <a:schemeClr val="accent1"/>
                </a:solidFill>
                <a:uFillTx/>
              </a:rPr>
              <a:t>hambre</a:t>
            </a:r>
            <a:r>
              <a:rPr lang="en" sz="1800" dirty="0">
                <a:solidFill>
                  <a:srgbClr val="000000"/>
                </a:solidFill>
                <a:uFillTx/>
              </a:rPr>
              <a:t> mediante la eliminación del </a:t>
            </a:r>
            <a:r>
              <a:rPr lang="en" sz="1800" b="1" dirty="0">
                <a:solidFill>
                  <a:schemeClr val="accent1"/>
                </a:solidFill>
                <a:uFillTx/>
              </a:rPr>
              <a:t>desperdicio de alimentos </a:t>
            </a:r>
            <a:endParaRPr sz="1800" dirty="0">
              <a:solidFill>
                <a:srgbClr val="000000"/>
              </a:solidFill>
              <a:uFillTx/>
            </a:endParaRPr>
          </a:p>
          <a:p>
            <a:pPr marL="457200" lvl="0" indent="-355600" algn="just" rtl="0">
              <a:lnSpc>
                <a:spcPct val="150000"/>
              </a:lnSpc>
              <a:spcBef>
                <a:spcPts val="0"/>
              </a:spcBef>
              <a:spcAft>
                <a:spcPts val="0"/>
              </a:spcAft>
              <a:buClr>
                <a:srgbClr val="000000"/>
              </a:buClr>
              <a:buSzPts val="2000"/>
              <a:buChar char="●"/>
            </a:pPr>
            <a:r>
              <a:rPr lang="en" sz="1800" dirty="0">
                <a:solidFill>
                  <a:srgbClr val="000000"/>
                </a:solidFill>
                <a:uFillTx/>
              </a:rPr>
              <a:t>Una solución de accesibilidad para personas </a:t>
            </a:r>
            <a:r>
              <a:rPr lang="en" sz="1800" b="1" dirty="0">
                <a:solidFill>
                  <a:schemeClr val="accent1"/>
                </a:solidFill>
                <a:uFillTx/>
              </a:rPr>
              <a:t>con discapacidad visual</a:t>
            </a:r>
            <a:r>
              <a:rPr lang="en" sz="1800" dirty="0">
                <a:solidFill>
                  <a:srgbClr val="000000"/>
                </a:solidFill>
                <a:uFillTx/>
              </a:rPr>
              <a:t> que utiliza el análisis de vídeo y el reconocimiento de imágenes</a:t>
            </a:r>
            <a:endParaRPr sz="1800" b="1" dirty="0">
              <a:solidFill>
                <a:srgbClr val="00FF00"/>
              </a:solidFill>
              <a:uFillTx/>
            </a:endParaRPr>
          </a:p>
        </p:txBody>
      </p:sp>
      <p:sp>
        <p:nvSpPr>
          <p:cNvPr id="367" name="Google Shape;367;p3"/>
          <p:cNvSpPr txBox="1">
            <a:spLocks noGrp="1"/>
          </p:cNvSpPr>
          <p:nvPr>
            <p:ph type="title"/>
          </p:nvPr>
        </p:nvSpPr>
        <p:spPr>
          <a:xfrm>
            <a:off x="521369" y="332769"/>
            <a:ext cx="7740000" cy="596196"/>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AI for Good examples </a:t>
            </a:r>
            <a:endParaRPr>
              <a:uFillTx/>
            </a:endParaRPr>
          </a:p>
        </p:txBody>
      </p:sp>
      <p:sp>
        <p:nvSpPr>
          <p:cNvPr id="368" name="Google Shape;368;p3"/>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369" name="Google Shape;369;p3"/>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23</a:t>
            </a:fld>
            <a:endParaRPr>
              <a:uFillTx/>
            </a:endParaRPr>
          </a:p>
        </p:txBody>
      </p:sp>
      <p:pic>
        <p:nvPicPr>
          <p:cNvPr id="370" name="Google Shape;370;p3"/>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g47648fd44f_0_250"/>
          <p:cNvSpPr txBox="1">
            <a:spLocks noGrp="1"/>
          </p:cNvSpPr>
          <p:nvPr>
            <p:ph type="title"/>
          </p:nvPr>
        </p:nvSpPr>
        <p:spPr>
          <a:xfrm>
            <a:off x="1990863" y="3130950"/>
            <a:ext cx="8207100" cy="5961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Clr>
                <a:schemeClr val="dk2"/>
              </a:buClr>
              <a:buSzPts val="3200"/>
              <a:buFont typeface="Arial"/>
              <a:buNone/>
            </a:pPr>
            <a:r>
              <a:rPr lang="en" sz="3600" dirty="0">
                <a:uFillTx/>
              </a:rPr>
              <a:t>Taller de diseño:</a:t>
            </a:r>
            <a:endParaRPr sz="3600" dirty="0">
              <a:uFillTx/>
            </a:endParaRPr>
          </a:p>
          <a:p>
            <a:pPr marL="0" lvl="0" indent="0" algn="ctr" rtl="0">
              <a:spcBef>
                <a:spcPts val="1000"/>
              </a:spcBef>
              <a:spcAft>
                <a:spcPts val="0"/>
              </a:spcAft>
              <a:buClr>
                <a:schemeClr val="dk2"/>
              </a:buClr>
              <a:buSzPts val="3200"/>
              <a:buFont typeface="Arial"/>
              <a:buNone/>
            </a:pPr>
            <a:r>
              <a:rPr lang="en" sz="3600" dirty="0">
                <a:solidFill>
                  <a:srgbClr val="FFFFFF"/>
                </a:solidFill>
                <a:uFillTx/>
              </a:rPr>
              <a:t>Su solución </a:t>
            </a:r>
            <a:r>
              <a:rPr lang="en" sz="3600" dirty="0" smtClean="0">
                <a:solidFill>
                  <a:srgbClr val="FFFFFF"/>
                </a:solidFill>
                <a:uFillTx/>
              </a:rPr>
              <a:t>AI para el Bien Común</a:t>
            </a:r>
            <a:endParaRPr sz="3600" dirty="0">
              <a:solidFill>
                <a:srgbClr val="FFFFFF"/>
              </a:solidFill>
              <a:uFillTx/>
            </a:endParaRPr>
          </a:p>
          <a:p>
            <a:pPr marL="0" lvl="0" indent="0" algn="l" rtl="0">
              <a:lnSpc>
                <a:spcPct val="100000"/>
              </a:lnSpc>
              <a:spcBef>
                <a:spcPts val="1000"/>
              </a:spcBef>
              <a:spcAft>
                <a:spcPts val="0"/>
              </a:spcAft>
              <a:buClr>
                <a:schemeClr val="dk2"/>
              </a:buClr>
              <a:buSzPts val="3200"/>
              <a:buFont typeface="Arial"/>
              <a:buNone/>
            </a:pPr>
            <a:endParaRPr sz="3600" dirty="0">
              <a:solidFill>
                <a:srgbClr val="FFFFFF"/>
              </a:solidFill>
              <a:uFillTx/>
            </a:endParaRPr>
          </a:p>
        </p:txBody>
      </p:sp>
      <p:pic>
        <p:nvPicPr>
          <p:cNvPr id="376" name="Google Shape;376;g47648fd44f_0_250"/>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g47648fd44f_0_235"/>
          <p:cNvSpPr txBox="1">
            <a:spLocks noGrp="1"/>
          </p:cNvSpPr>
          <p:nvPr>
            <p:ph type="title"/>
          </p:nvPr>
        </p:nvSpPr>
        <p:spPr>
          <a:xfrm>
            <a:off x="1990863" y="3130950"/>
            <a:ext cx="8207100" cy="5961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Clr>
                <a:schemeClr val="dk2"/>
              </a:buClr>
              <a:buSzPts val="3200"/>
              <a:buFont typeface="Arial"/>
              <a:buNone/>
            </a:pPr>
            <a:r>
              <a:rPr lang="en" sz="3600" dirty="0">
                <a:uFillTx/>
              </a:rPr>
              <a:t>Habilidades de presentación:</a:t>
            </a:r>
            <a:endParaRPr sz="3600" dirty="0">
              <a:uFillTx/>
            </a:endParaRPr>
          </a:p>
          <a:p>
            <a:pPr marL="0" lvl="0" indent="0" algn="ctr" rtl="0">
              <a:spcBef>
                <a:spcPts val="1000"/>
              </a:spcBef>
              <a:spcAft>
                <a:spcPts val="0"/>
              </a:spcAft>
              <a:buClr>
                <a:schemeClr val="dk2"/>
              </a:buClr>
              <a:buSzPts val="3200"/>
              <a:buFont typeface="Arial"/>
              <a:buNone/>
            </a:pPr>
            <a:r>
              <a:rPr lang="es-ES" sz="3600" dirty="0" smtClean="0">
                <a:solidFill>
                  <a:schemeClr val="lt1"/>
                </a:solidFill>
                <a:uFillTx/>
              </a:rPr>
              <a:t>Relato digital</a:t>
            </a:r>
            <a:endParaRPr sz="3600" dirty="0">
              <a:solidFill>
                <a:schemeClr val="lt1"/>
              </a:solidFill>
              <a:uFillTx/>
            </a:endParaRPr>
          </a:p>
          <a:p>
            <a:pPr marL="0" lvl="0" indent="0" algn="l" rtl="0">
              <a:lnSpc>
                <a:spcPct val="100000"/>
              </a:lnSpc>
              <a:spcBef>
                <a:spcPts val="1000"/>
              </a:spcBef>
              <a:spcAft>
                <a:spcPts val="0"/>
              </a:spcAft>
              <a:buClr>
                <a:schemeClr val="dk2"/>
              </a:buClr>
              <a:buSzPts val="3200"/>
              <a:buFont typeface="Arial"/>
              <a:buNone/>
            </a:pPr>
            <a:endParaRPr sz="3600" dirty="0">
              <a:solidFill>
                <a:srgbClr val="FFFFFF"/>
              </a:solidFill>
              <a:uFillTx/>
            </a:endParaRPr>
          </a:p>
        </p:txBody>
      </p:sp>
      <p:pic>
        <p:nvPicPr>
          <p:cNvPr id="382" name="Google Shape;382;g47648fd44f_0_235"/>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g47648fd44f_0_241"/>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dirty="0" smtClean="0">
                <a:uFillTx/>
              </a:rPr>
              <a:t>Relato digital: </a:t>
            </a:r>
            <a:r>
              <a:rPr lang="en" dirty="0">
                <a:uFillTx/>
              </a:rPr>
              <a:t>preguntas</a:t>
            </a:r>
            <a:endParaRPr dirty="0">
              <a:uFillTx/>
            </a:endParaRPr>
          </a:p>
        </p:txBody>
      </p:sp>
      <p:sp>
        <p:nvSpPr>
          <p:cNvPr id="388" name="Google Shape;388;g47648fd44f_0_241"/>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389" name="Google Shape;389;g47648fd44f_0_241"/>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26</a:t>
            </a:fld>
            <a:endParaRPr>
              <a:uFillTx/>
            </a:endParaRPr>
          </a:p>
        </p:txBody>
      </p:sp>
      <p:pic>
        <p:nvPicPr>
          <p:cNvPr id="390" name="Google Shape;390;g47648fd44f_0_241"/>
          <p:cNvPicPr preferRelativeResize="0"/>
          <p:nvPr/>
        </p:nvPicPr>
        <p:blipFill>
          <a:blip r:embed="rId3"/>
          <a:stretch>
            <a:fillRect/>
          </a:stretch>
        </p:blipFill>
        <p:spPr>
          <a:xfrm>
            <a:off x="7320175" y="188500"/>
            <a:ext cx="1180000" cy="780650"/>
          </a:xfrm>
          <a:prstGeom prst="rect">
            <a:avLst/>
          </a:prstGeom>
          <a:noFill/>
          <a:ln>
            <a:noFill/>
          </a:ln>
        </p:spPr>
      </p:pic>
      <p:sp>
        <p:nvSpPr>
          <p:cNvPr id="391" name="Google Shape;391;g47648fd44f_0_241"/>
          <p:cNvSpPr txBox="1">
            <a:spLocks noGrp="1"/>
          </p:cNvSpPr>
          <p:nvPr>
            <p:ph type="body" idx="1"/>
          </p:nvPr>
        </p:nvSpPr>
        <p:spPr>
          <a:xfrm>
            <a:off x="526700" y="1311975"/>
            <a:ext cx="11095200" cy="5044200"/>
          </a:xfrm>
          <a:prstGeom prst="rect">
            <a:avLst/>
          </a:prstGeom>
          <a:noFill/>
          <a:ln>
            <a:noFill/>
          </a:ln>
        </p:spPr>
        <p:txBody>
          <a:bodyPr spcFirstLastPara="1" wrap="square" lIns="0" tIns="45700" rIns="0" bIns="0" anchor="t" anchorCtr="0">
            <a:noAutofit/>
          </a:bodyPr>
          <a:lstStyle/>
          <a:p>
            <a:pPr marL="457200" lvl="0" indent="-342900" algn="l" rtl="0">
              <a:spcBef>
                <a:spcPts val="0"/>
              </a:spcBef>
              <a:spcAft>
                <a:spcPts val="0"/>
              </a:spcAft>
              <a:buClr>
                <a:srgbClr val="141414"/>
              </a:buClr>
              <a:buSzPts val="1800"/>
              <a:buChar char="●"/>
            </a:pPr>
            <a:r>
              <a:rPr lang="en" sz="1800" b="1" dirty="0">
                <a:solidFill>
                  <a:srgbClr val="141414"/>
                </a:solidFill>
                <a:uFillTx/>
              </a:rPr>
              <a:t>Problema: </a:t>
            </a:r>
            <a:r>
              <a:rPr lang="en" sz="1800" dirty="0">
                <a:solidFill>
                  <a:srgbClr val="141414"/>
                </a:solidFill>
                <a:uFillTx/>
              </a:rPr>
              <a:t>¿Qué problema estás tratando de resolver?</a:t>
            </a:r>
            <a:endParaRPr sz="1800" dirty="0">
              <a:solidFill>
                <a:srgbClr val="141414"/>
              </a:solidFill>
              <a:uFillTx/>
            </a:endParaRPr>
          </a:p>
          <a:p>
            <a:pPr marL="457200" lvl="0" indent="-342900" algn="l" rtl="0">
              <a:spcBef>
                <a:spcPts val="600"/>
              </a:spcBef>
              <a:spcAft>
                <a:spcPts val="0"/>
              </a:spcAft>
              <a:buClr>
                <a:srgbClr val="141414"/>
              </a:buClr>
              <a:buSzPts val="1800"/>
              <a:buChar char="●"/>
            </a:pPr>
            <a:r>
              <a:rPr lang="en" sz="1800" b="1" dirty="0">
                <a:solidFill>
                  <a:srgbClr val="141414"/>
                </a:solidFill>
                <a:uFillTx/>
              </a:rPr>
              <a:t>Argumento: </a:t>
            </a:r>
            <a:r>
              <a:rPr lang="en" sz="1800" dirty="0">
                <a:solidFill>
                  <a:srgbClr val="141414"/>
                </a:solidFill>
                <a:uFillTx/>
              </a:rPr>
              <a:t>¿Y qué? ¿Por qué crees que importa? </a:t>
            </a:r>
            <a:endParaRPr sz="1800" dirty="0">
              <a:solidFill>
                <a:srgbClr val="141414"/>
              </a:solidFill>
              <a:uFillTx/>
            </a:endParaRPr>
          </a:p>
          <a:p>
            <a:pPr marL="457200" lvl="0" indent="-342900" algn="l" rtl="0">
              <a:spcBef>
                <a:spcPts val="600"/>
              </a:spcBef>
              <a:spcAft>
                <a:spcPts val="0"/>
              </a:spcAft>
              <a:buClr>
                <a:srgbClr val="141414"/>
              </a:buClr>
              <a:buSzPts val="1800"/>
              <a:buChar char="●"/>
            </a:pPr>
            <a:r>
              <a:rPr lang="en" sz="1800" b="1" dirty="0">
                <a:solidFill>
                  <a:srgbClr val="141414"/>
                </a:solidFill>
                <a:uFillTx/>
              </a:rPr>
              <a:t>Personaje de usuario: </a:t>
            </a:r>
            <a:r>
              <a:rPr lang="en" sz="1800" dirty="0">
                <a:solidFill>
                  <a:srgbClr val="141414"/>
                </a:solidFill>
                <a:uFillTx/>
              </a:rPr>
              <a:t>¿Quiénes son las personas que más sufren de este problema? ¿Cómo es un día de su vida ahora? </a:t>
            </a:r>
            <a:endParaRPr sz="1800" dirty="0">
              <a:solidFill>
                <a:srgbClr val="141414"/>
              </a:solidFill>
              <a:uFillTx/>
            </a:endParaRPr>
          </a:p>
          <a:p>
            <a:pPr marL="457200" lvl="0" indent="-342900" algn="l" rtl="0">
              <a:spcBef>
                <a:spcPts val="600"/>
              </a:spcBef>
              <a:spcAft>
                <a:spcPts val="0"/>
              </a:spcAft>
              <a:buClr>
                <a:srgbClr val="141414"/>
              </a:buClr>
              <a:buSzPts val="1800"/>
              <a:buChar char="●"/>
            </a:pPr>
            <a:r>
              <a:rPr lang="en" sz="1800" b="1" dirty="0">
                <a:solidFill>
                  <a:srgbClr val="141414"/>
                </a:solidFill>
                <a:uFillTx/>
              </a:rPr>
              <a:t>Impacto: </a:t>
            </a:r>
            <a:r>
              <a:rPr lang="en" sz="1800" dirty="0">
                <a:solidFill>
                  <a:srgbClr val="141414"/>
                </a:solidFill>
                <a:uFillTx/>
              </a:rPr>
              <a:t>¿Qué tan grande es el impacto? ¿Cómo cambiaría la vida de estas personas? </a:t>
            </a:r>
            <a:endParaRPr sz="1800" dirty="0">
              <a:solidFill>
                <a:srgbClr val="141414"/>
              </a:solidFill>
              <a:uFillTx/>
            </a:endParaRPr>
          </a:p>
          <a:p>
            <a:pPr marL="457200" lvl="0" indent="-342900" algn="l" rtl="0">
              <a:spcBef>
                <a:spcPts val="600"/>
              </a:spcBef>
              <a:spcAft>
                <a:spcPts val="0"/>
              </a:spcAft>
              <a:buClr>
                <a:srgbClr val="141414"/>
              </a:buClr>
              <a:buSzPts val="1800"/>
              <a:buChar char="●"/>
            </a:pPr>
            <a:r>
              <a:rPr lang="en" sz="1800" b="1" dirty="0" smtClean="0">
                <a:solidFill>
                  <a:srgbClr val="141414"/>
                </a:solidFill>
                <a:uFillTx/>
              </a:rPr>
              <a:t>ODS: </a:t>
            </a:r>
            <a:r>
              <a:rPr lang="en" sz="1800" dirty="0">
                <a:solidFill>
                  <a:srgbClr val="141414"/>
                </a:solidFill>
                <a:uFillTx/>
              </a:rPr>
              <a:t>¿Este problema forma parte de los Objetivos de Desarrollo Sostenible de la ONU? </a:t>
            </a:r>
            <a:endParaRPr sz="1800" dirty="0">
              <a:solidFill>
                <a:srgbClr val="141414"/>
              </a:solidFill>
              <a:uFillTx/>
            </a:endParaRPr>
          </a:p>
          <a:p>
            <a:pPr marL="457200" lvl="0" indent="-342900" algn="l" rtl="0">
              <a:spcBef>
                <a:spcPts val="600"/>
              </a:spcBef>
              <a:spcAft>
                <a:spcPts val="0"/>
              </a:spcAft>
              <a:buClr>
                <a:srgbClr val="141414"/>
              </a:buClr>
              <a:buSzPts val="1800"/>
              <a:buChar char="●"/>
            </a:pPr>
            <a:r>
              <a:rPr lang="en" sz="1800" b="1" dirty="0">
                <a:solidFill>
                  <a:srgbClr val="141414"/>
                </a:solidFill>
                <a:uFillTx/>
              </a:rPr>
              <a:t>Alternativas: </a:t>
            </a:r>
            <a:r>
              <a:rPr lang="en" sz="1800" dirty="0">
                <a:solidFill>
                  <a:srgbClr val="141414"/>
                </a:solidFill>
                <a:uFillTx/>
              </a:rPr>
              <a:t>¿Cuáles son las soluciones actuales y por qué no son suficientemente eficaces?</a:t>
            </a:r>
            <a:endParaRPr sz="1800" dirty="0">
              <a:solidFill>
                <a:srgbClr val="141414"/>
              </a:solidFill>
              <a:uFillTx/>
            </a:endParaRPr>
          </a:p>
          <a:p>
            <a:pPr marL="457200" lvl="0" indent="-342900" algn="l" rtl="0">
              <a:spcBef>
                <a:spcPts val="600"/>
              </a:spcBef>
              <a:spcAft>
                <a:spcPts val="0"/>
              </a:spcAft>
              <a:buClr>
                <a:srgbClr val="141414"/>
              </a:buClr>
              <a:buSzPts val="1800"/>
              <a:buChar char="●"/>
            </a:pPr>
            <a:r>
              <a:rPr lang="en" sz="1800" b="1" dirty="0">
                <a:solidFill>
                  <a:srgbClr val="141414"/>
                </a:solidFill>
                <a:uFillTx/>
              </a:rPr>
              <a:t>Tu idea: </a:t>
            </a:r>
            <a:r>
              <a:rPr lang="en" sz="1800" dirty="0">
                <a:solidFill>
                  <a:srgbClr val="141414"/>
                </a:solidFill>
                <a:uFillTx/>
              </a:rPr>
              <a:t>¿Cuál es </a:t>
            </a:r>
            <a:r>
              <a:rPr lang="en" sz="1800" dirty="0" smtClean="0">
                <a:solidFill>
                  <a:srgbClr val="141414"/>
                </a:solidFill>
                <a:uFillTx/>
              </a:rPr>
              <a:t>vuestra </a:t>
            </a:r>
            <a:r>
              <a:rPr lang="en" sz="1800" dirty="0">
                <a:solidFill>
                  <a:srgbClr val="141414"/>
                </a:solidFill>
                <a:uFillTx/>
              </a:rPr>
              <a:t>solución y </a:t>
            </a:r>
            <a:r>
              <a:rPr lang="en" sz="1800" b="1" dirty="0">
                <a:solidFill>
                  <a:srgbClr val="141414"/>
                </a:solidFill>
                <a:uFillTx/>
              </a:rPr>
              <a:t>cómo</a:t>
            </a:r>
            <a:r>
              <a:rPr lang="en" sz="1800" dirty="0">
                <a:solidFill>
                  <a:srgbClr val="141414"/>
                </a:solidFill>
                <a:uFillTx/>
              </a:rPr>
              <a:t> resuelve el problema? ¿En qué se diferencia de las soluciones existentes? </a:t>
            </a:r>
            <a:endParaRPr sz="1800" dirty="0">
              <a:solidFill>
                <a:srgbClr val="141414"/>
              </a:solidFill>
              <a:uFillTx/>
            </a:endParaRPr>
          </a:p>
          <a:p>
            <a:pPr marL="457200" lvl="0" indent="-342900" algn="l" rtl="0">
              <a:spcBef>
                <a:spcPts val="600"/>
              </a:spcBef>
              <a:spcAft>
                <a:spcPts val="0"/>
              </a:spcAft>
              <a:buClr>
                <a:srgbClr val="141414"/>
              </a:buClr>
              <a:buSzPts val="1800"/>
              <a:buChar char="●"/>
            </a:pPr>
            <a:r>
              <a:rPr lang="en" sz="1800" b="1" dirty="0">
                <a:solidFill>
                  <a:srgbClr val="141414"/>
                </a:solidFill>
                <a:uFillTx/>
              </a:rPr>
              <a:t>Diseño centrado en el ser humano: </a:t>
            </a:r>
            <a:r>
              <a:rPr lang="en" sz="1800" dirty="0">
                <a:solidFill>
                  <a:srgbClr val="141414"/>
                </a:solidFill>
                <a:uFillTx/>
              </a:rPr>
              <a:t>¿Qué necesita realmente la gente? ¿Qué es financieramente viable para ellos? ¿Qué es técnica y logísticamente factible? </a:t>
            </a:r>
            <a:endParaRPr sz="1800" dirty="0">
              <a:solidFill>
                <a:srgbClr val="141414"/>
              </a:solidFill>
              <a:uFillTx/>
            </a:endParaRPr>
          </a:p>
          <a:p>
            <a:pPr marL="457200" lvl="0" indent="-342900" algn="l" rtl="0">
              <a:spcBef>
                <a:spcPts val="600"/>
              </a:spcBef>
              <a:spcAft>
                <a:spcPts val="0"/>
              </a:spcAft>
              <a:buClr>
                <a:srgbClr val="141414"/>
              </a:buClr>
              <a:buSzPts val="1800"/>
              <a:buChar char="●"/>
            </a:pPr>
            <a:r>
              <a:rPr lang="en" sz="1800" b="1" dirty="0">
                <a:solidFill>
                  <a:srgbClr val="141414"/>
                </a:solidFill>
                <a:uFillTx/>
              </a:rPr>
              <a:t>Ética: </a:t>
            </a:r>
            <a:r>
              <a:rPr lang="en" sz="1800" dirty="0">
                <a:solidFill>
                  <a:srgbClr val="141414"/>
                </a:solidFill>
                <a:uFillTx/>
              </a:rPr>
              <a:t>¿Qué riesgos éticos ha identificado y cómo los ha abordado?</a:t>
            </a:r>
            <a:endParaRPr sz="1800" dirty="0">
              <a:solidFill>
                <a:srgbClr val="141414"/>
              </a:solidFill>
              <a:uFillTx/>
            </a:endParaRPr>
          </a:p>
          <a:p>
            <a:pPr marL="457200" lvl="0" indent="-342900" algn="l" rtl="0">
              <a:spcBef>
                <a:spcPts val="600"/>
              </a:spcBef>
              <a:spcAft>
                <a:spcPts val="0"/>
              </a:spcAft>
              <a:buClr>
                <a:srgbClr val="141414"/>
              </a:buClr>
              <a:buSzPts val="1800"/>
              <a:buChar char="●"/>
            </a:pPr>
            <a:r>
              <a:rPr lang="en" sz="1800" b="1" dirty="0">
                <a:solidFill>
                  <a:srgbClr val="141414"/>
                </a:solidFill>
                <a:uFillTx/>
              </a:rPr>
              <a:t>Sostenibilidad: </a:t>
            </a:r>
            <a:r>
              <a:rPr lang="en" sz="1800" dirty="0">
                <a:solidFill>
                  <a:srgbClr val="141414"/>
                </a:solidFill>
                <a:uFillTx/>
              </a:rPr>
              <a:t>¿Cuál es la ambición a largo plazo de su tecnología? ¿Es compatible con los enfoques estándar? ¿Se puede escalar a través de diferentes esferas/países? </a:t>
            </a:r>
            <a:endParaRPr sz="1800" dirty="0">
              <a:solidFill>
                <a:srgbClr val="141414"/>
              </a:solidFill>
              <a:uFillTx/>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g47648fd44f_0_256"/>
          <p:cNvSpPr txBox="1">
            <a:spLocks noGrp="1"/>
          </p:cNvSpPr>
          <p:nvPr>
            <p:ph type="title"/>
          </p:nvPr>
        </p:nvSpPr>
        <p:spPr>
          <a:xfrm>
            <a:off x="1990863" y="3130950"/>
            <a:ext cx="8207100" cy="5961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Clr>
                <a:schemeClr val="dk2"/>
              </a:buClr>
              <a:buSzPts val="3200"/>
              <a:buFont typeface="Arial"/>
              <a:buNone/>
            </a:pPr>
            <a:r>
              <a:rPr lang="en" sz="3600" dirty="0">
                <a:uFillTx/>
              </a:rPr>
              <a:t>Presentaciones:</a:t>
            </a:r>
            <a:endParaRPr sz="3600" dirty="0">
              <a:uFillTx/>
            </a:endParaRPr>
          </a:p>
          <a:p>
            <a:pPr marL="0" lvl="0" indent="0" algn="ctr" rtl="0">
              <a:spcBef>
                <a:spcPts val="1000"/>
              </a:spcBef>
              <a:spcAft>
                <a:spcPts val="0"/>
              </a:spcAft>
              <a:buClr>
                <a:schemeClr val="dk2"/>
              </a:buClr>
              <a:buSzPts val="3200"/>
              <a:buFont typeface="Arial"/>
              <a:buNone/>
            </a:pPr>
            <a:r>
              <a:rPr lang="en" sz="3600" dirty="0" smtClean="0">
                <a:solidFill>
                  <a:srgbClr val="FFFFFF"/>
                </a:solidFill>
                <a:uFillTx/>
              </a:rPr>
              <a:t>¡Muestra tu </a:t>
            </a:r>
            <a:r>
              <a:rPr lang="en" sz="3600" dirty="0">
                <a:solidFill>
                  <a:srgbClr val="FFFFFF"/>
                </a:solidFill>
                <a:uFillTx/>
              </a:rPr>
              <a:t>idea!</a:t>
            </a:r>
            <a:endParaRPr sz="3600" dirty="0">
              <a:solidFill>
                <a:srgbClr val="FFFFFF"/>
              </a:solidFill>
              <a:uFillTx/>
            </a:endParaRPr>
          </a:p>
          <a:p>
            <a:pPr marL="0" lvl="0" indent="0" algn="l" rtl="0">
              <a:lnSpc>
                <a:spcPct val="100000"/>
              </a:lnSpc>
              <a:spcBef>
                <a:spcPts val="1000"/>
              </a:spcBef>
              <a:spcAft>
                <a:spcPts val="0"/>
              </a:spcAft>
              <a:buClr>
                <a:schemeClr val="dk2"/>
              </a:buClr>
              <a:buSzPts val="3200"/>
              <a:buFont typeface="Arial"/>
              <a:buNone/>
            </a:pPr>
            <a:endParaRPr sz="3600" dirty="0">
              <a:solidFill>
                <a:srgbClr val="FFFFFF"/>
              </a:solidFill>
              <a:uFillTx/>
            </a:endParaRPr>
          </a:p>
        </p:txBody>
      </p:sp>
      <p:pic>
        <p:nvPicPr>
          <p:cNvPr id="397" name="Google Shape;397;g47648fd44f_0_256"/>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21"/>
          <p:cNvSpPr txBox="1">
            <a:spLocks noGrp="1"/>
          </p:cNvSpPr>
          <p:nvPr>
            <p:ph type="title" idx="4294967295"/>
          </p:nvPr>
        </p:nvSpPr>
        <p:spPr>
          <a:xfrm>
            <a:off x="1773619" y="3439678"/>
            <a:ext cx="8641584" cy="708236"/>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Clr>
                <a:schemeClr val="lt1"/>
              </a:buClr>
              <a:buSzPts val="3200"/>
              <a:buFont typeface="Arial"/>
              <a:buNone/>
            </a:pPr>
            <a:r>
              <a:rPr lang="en">
                <a:solidFill>
                  <a:schemeClr val="lt1"/>
                </a:solidFill>
                <a:uFillTx/>
              </a:rPr>
              <a:t>Gracias</a:t>
            </a:r>
            <a:endParaRPr>
              <a:uFillTx/>
            </a:endParaRPr>
          </a:p>
        </p:txBody>
      </p:sp>
      <p:pic>
        <p:nvPicPr>
          <p:cNvPr id="403" name="Google Shape;403;p21"/>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g47648fd44f_0_261"/>
          <p:cNvSpPr txBox="1">
            <a:spLocks noGrp="1"/>
          </p:cNvSpPr>
          <p:nvPr>
            <p:ph type="title"/>
          </p:nvPr>
        </p:nvSpPr>
        <p:spPr>
          <a:xfrm>
            <a:off x="1990863" y="3130950"/>
            <a:ext cx="8207100" cy="5961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Clr>
                <a:schemeClr val="dk2"/>
              </a:buClr>
              <a:buSzPts val="3200"/>
              <a:buFont typeface="Arial"/>
              <a:buNone/>
            </a:pPr>
            <a:r>
              <a:rPr lang="en" sz="3600" dirty="0">
                <a:uFillTx/>
              </a:rPr>
              <a:t>Apéndice:</a:t>
            </a:r>
            <a:endParaRPr sz="3600" dirty="0">
              <a:uFillTx/>
            </a:endParaRPr>
          </a:p>
          <a:p>
            <a:pPr marL="0" lvl="0" indent="0" algn="ctr" rtl="0">
              <a:spcBef>
                <a:spcPts val="1000"/>
              </a:spcBef>
              <a:spcAft>
                <a:spcPts val="0"/>
              </a:spcAft>
              <a:buClr>
                <a:schemeClr val="dk2"/>
              </a:buClr>
              <a:buSzPts val="3200"/>
              <a:buFont typeface="Arial"/>
              <a:buNone/>
            </a:pPr>
            <a:r>
              <a:rPr lang="en" sz="3600" dirty="0" smtClean="0">
                <a:solidFill>
                  <a:srgbClr val="FFFFFF"/>
                </a:solidFill>
                <a:uFillTx/>
              </a:rPr>
              <a:t>¡Sólo </a:t>
            </a:r>
            <a:r>
              <a:rPr lang="en" sz="3600" dirty="0">
                <a:solidFill>
                  <a:srgbClr val="FFFFFF"/>
                </a:solidFill>
                <a:uFillTx/>
              </a:rPr>
              <a:t>para </a:t>
            </a:r>
            <a:r>
              <a:rPr lang="en" sz="3600" dirty="0" smtClean="0">
                <a:solidFill>
                  <a:srgbClr val="FFFFFF"/>
                </a:solidFill>
                <a:uFillTx/>
              </a:rPr>
              <a:t>facilitadores!</a:t>
            </a:r>
            <a:endParaRPr sz="3600" dirty="0">
              <a:solidFill>
                <a:srgbClr val="FFFFFF"/>
              </a:solidFill>
              <a:uFillTx/>
            </a:endParaRPr>
          </a:p>
          <a:p>
            <a:pPr marL="0" lvl="0" indent="0" algn="l" rtl="0">
              <a:lnSpc>
                <a:spcPct val="100000"/>
              </a:lnSpc>
              <a:spcBef>
                <a:spcPts val="1000"/>
              </a:spcBef>
              <a:spcAft>
                <a:spcPts val="0"/>
              </a:spcAft>
              <a:buClr>
                <a:schemeClr val="dk2"/>
              </a:buClr>
              <a:buSzPts val="3200"/>
              <a:buFont typeface="Arial"/>
              <a:buNone/>
            </a:pPr>
            <a:endParaRPr sz="3600" dirty="0">
              <a:solidFill>
                <a:srgbClr val="FFFFFF"/>
              </a:solidFill>
              <a:uFillTx/>
            </a:endParaRPr>
          </a:p>
        </p:txBody>
      </p:sp>
      <p:pic>
        <p:nvPicPr>
          <p:cNvPr id="409" name="Google Shape;409;g47648fd44f_0_261"/>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
          <p:cNvSpPr txBox="1">
            <a:spLocks noGrp="1"/>
          </p:cNvSpPr>
          <p:nvPr>
            <p:ph type="body" idx="1"/>
          </p:nvPr>
        </p:nvSpPr>
        <p:spPr>
          <a:xfrm>
            <a:off x="403425" y="1086400"/>
            <a:ext cx="5691000" cy="4646100"/>
          </a:xfrm>
          <a:prstGeom prst="rect">
            <a:avLst/>
          </a:prstGeom>
          <a:noFill/>
          <a:ln>
            <a:noFill/>
          </a:ln>
        </p:spPr>
        <p:txBody>
          <a:bodyPr spcFirstLastPara="1" wrap="square" lIns="0" tIns="45700" rIns="0" bIns="0" anchor="t" anchorCtr="0">
            <a:noAutofit/>
          </a:bodyPr>
          <a:lstStyle/>
          <a:p>
            <a:pPr marL="457200" lvl="0" indent="-336550" algn="l" rtl="0">
              <a:spcBef>
                <a:spcPts val="0"/>
              </a:spcBef>
              <a:spcAft>
                <a:spcPts val="0"/>
              </a:spcAft>
              <a:buClr>
                <a:srgbClr val="141414"/>
              </a:buClr>
              <a:buSzPts val="1700"/>
              <a:buChar char="●"/>
            </a:pPr>
            <a:r>
              <a:rPr lang="en" sz="1700">
                <a:solidFill>
                  <a:srgbClr val="141414"/>
                </a:solidFill>
                <a:uFillTx/>
              </a:rPr>
              <a:t>Hey Siri, mi nombre es Bobby! [use cualquier otro nombre gracioso que pueda ser mal pronunciado]</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Hola Barbie, qué nombre tan bonito. Mi nombre es Siri - encantado de conocerte! </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No Siri, mi nombre no es Barbie, es Bobby.</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Lo siento, no puedo procesar su solicitud esta vez, por favor inténtelo de nuevo más tarde....</a:t>
            </a:r>
            <a:endParaRPr sz="1700">
              <a:solidFill>
                <a:srgbClr val="141414"/>
              </a:solidFill>
              <a:uFillTx/>
            </a:endParaRPr>
          </a:p>
          <a:p>
            <a:pPr marL="0" lvl="0" indent="0" algn="l" rtl="0">
              <a:spcBef>
                <a:spcPts val="0"/>
              </a:spcBef>
              <a:spcAft>
                <a:spcPts val="0"/>
              </a:spcAft>
              <a:buNone/>
            </a:pP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Hey Siri, necesitas hacer un mejor trabajo para entenderme.</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Anotado</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Sí, toma nota de eso.</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Aquí está tu nota: ¡nota de eso!</a:t>
            </a:r>
            <a:endParaRPr sz="1700">
              <a:solidFill>
                <a:srgbClr val="141414"/>
              </a:solidFill>
              <a:uFillTx/>
            </a:endParaRPr>
          </a:p>
          <a:p>
            <a:pPr marL="0" lvl="0" indent="0" algn="l" rtl="0">
              <a:spcBef>
                <a:spcPts val="0"/>
              </a:spcBef>
              <a:spcAft>
                <a:spcPts val="0"/>
              </a:spcAft>
              <a:buNone/>
            </a:pP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Hey Siri, ¿tienes novio? </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Por qué? Así que podemos tomar un helado juntos, escuchar música, y viajar a través de las galaxias, sólo para que termine en puertas cerradas, corazones rotos y soledad? Claro, ¿dónde me inscribo?</a:t>
            </a:r>
            <a:endParaRPr sz="1700">
              <a:solidFill>
                <a:srgbClr val="141414"/>
              </a:solidFill>
              <a:uFillTx/>
            </a:endParaRPr>
          </a:p>
        </p:txBody>
      </p:sp>
      <p:sp>
        <p:nvSpPr>
          <p:cNvPr id="159" name="Google Shape;159;p2"/>
          <p:cNvSpPr txBox="1">
            <a:spLocks noGrp="1"/>
          </p:cNvSpPr>
          <p:nvPr>
            <p:ph type="title"/>
          </p:nvPr>
        </p:nvSpPr>
        <p:spPr>
          <a:xfrm>
            <a:off x="403425" y="430575"/>
            <a:ext cx="82071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Divertidos ejemplos de diálogo Siri</a:t>
            </a:r>
            <a:endParaRPr>
              <a:uFillTx/>
            </a:endParaRPr>
          </a:p>
        </p:txBody>
      </p:sp>
      <p:sp>
        <p:nvSpPr>
          <p:cNvPr id="160" name="Google Shape;160;p2"/>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b="1">
                <a:uFillTx/>
              </a:rPr>
              <a:t>7/3/19</a:t>
            </a:r>
            <a:endParaRPr b="1">
              <a:uFillTx/>
            </a:endParaRPr>
          </a:p>
        </p:txBody>
      </p:sp>
      <p:sp>
        <p:nvSpPr>
          <p:cNvPr id="161" name="Google Shape;161;p2"/>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3</a:t>
            </a:fld>
            <a:endParaRPr>
              <a:uFillTx/>
            </a:endParaRPr>
          </a:p>
        </p:txBody>
      </p:sp>
      <p:sp>
        <p:nvSpPr>
          <p:cNvPr id="162" name="Google Shape;162;p2"/>
          <p:cNvSpPr txBox="1">
            <a:spLocks noGrp="1"/>
          </p:cNvSpPr>
          <p:nvPr>
            <p:ph type="body" idx="1"/>
          </p:nvPr>
        </p:nvSpPr>
        <p:spPr>
          <a:xfrm>
            <a:off x="6166239" y="1086400"/>
            <a:ext cx="5455800" cy="4646100"/>
          </a:xfrm>
          <a:prstGeom prst="rect">
            <a:avLst/>
          </a:prstGeom>
          <a:noFill/>
          <a:ln>
            <a:noFill/>
          </a:ln>
        </p:spPr>
        <p:txBody>
          <a:bodyPr spcFirstLastPara="1" wrap="square" lIns="0" tIns="45700" rIns="0" bIns="0" anchor="t" anchorCtr="0">
            <a:noAutofit/>
          </a:bodyPr>
          <a:lstStyle/>
          <a:p>
            <a:pPr marL="457200" lvl="0" indent="-336550" algn="l" rtl="0">
              <a:spcBef>
                <a:spcPts val="0"/>
              </a:spcBef>
              <a:spcAft>
                <a:spcPts val="0"/>
              </a:spcAft>
              <a:buClr>
                <a:srgbClr val="141414"/>
              </a:buClr>
              <a:buSzPts val="1700"/>
              <a:buChar char="●"/>
            </a:pPr>
            <a:r>
              <a:rPr lang="en" sz="1700">
                <a:solidFill>
                  <a:srgbClr val="141414"/>
                </a:solidFill>
                <a:uFillTx/>
              </a:rPr>
              <a:t>¡Hey Siri!</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¿En qué puedo ayudarte?</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¿Poner algo de música guay, por favor?</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No tienes ninguna música"cool".</a:t>
            </a:r>
            <a:endParaRPr sz="1700">
              <a:solidFill>
                <a:srgbClr val="141414"/>
              </a:solidFill>
              <a:uFillTx/>
            </a:endParaRPr>
          </a:p>
          <a:p>
            <a:pPr marL="0" lvl="0" indent="0" algn="l" rtl="0">
              <a:spcBef>
                <a:spcPts val="0"/>
              </a:spcBef>
              <a:spcAft>
                <a:spcPts val="0"/>
              </a:spcAft>
              <a:buNone/>
            </a:pP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Hey Siri, ¿qué llevas puesto?</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Vidrio de aluminosilicato y acero inoxidable. Bonito, ¿eh? </a:t>
            </a:r>
            <a:endParaRPr sz="1700">
              <a:solidFill>
                <a:srgbClr val="141414"/>
              </a:solidFill>
              <a:uFillTx/>
            </a:endParaRPr>
          </a:p>
          <a:p>
            <a:pPr marL="0" lvl="0" indent="0" algn="l" rtl="0">
              <a:spcBef>
                <a:spcPts val="0"/>
              </a:spcBef>
              <a:spcAft>
                <a:spcPts val="0"/>
              </a:spcAft>
              <a:buNone/>
            </a:pP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Hey Siri, estoy cansado. </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Escúchame. Cuelga el teléfono ahora mismo y toma una siesta. Esperaré aquí</a:t>
            </a:r>
            <a:endParaRPr sz="1700">
              <a:solidFill>
                <a:srgbClr val="141414"/>
              </a:solidFill>
              <a:uFillTx/>
            </a:endParaRPr>
          </a:p>
          <a:p>
            <a:pPr marL="0" lvl="0" indent="0" algn="l" rtl="0">
              <a:spcBef>
                <a:spcPts val="0"/>
              </a:spcBef>
              <a:spcAft>
                <a:spcPts val="0"/>
              </a:spcAft>
              <a:buNone/>
            </a:pP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Hey Siri, ¿cuál es el significado de la vida? </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Toda la evidencia hasta la fecha sugiere que es chocolate</a:t>
            </a:r>
            <a:endParaRPr sz="1700">
              <a:solidFill>
                <a:srgbClr val="141414"/>
              </a:solidFill>
              <a:uFillTx/>
            </a:endParaRPr>
          </a:p>
          <a:p>
            <a:pPr marL="0" lvl="0" indent="0" algn="l" rtl="0">
              <a:spcBef>
                <a:spcPts val="0"/>
              </a:spcBef>
              <a:spcAft>
                <a:spcPts val="0"/>
              </a:spcAft>
              <a:buNone/>
            </a:pP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¡Hey Alexa!</a:t>
            </a:r>
            <a:endParaRPr sz="1700">
              <a:solidFill>
                <a:srgbClr val="141414"/>
              </a:solidFill>
              <a:uFillTx/>
            </a:endParaRPr>
          </a:p>
          <a:p>
            <a:pPr marL="457200" lvl="0" indent="-336550" algn="l" rtl="0">
              <a:spcBef>
                <a:spcPts val="0"/>
              </a:spcBef>
              <a:spcAft>
                <a:spcPts val="0"/>
              </a:spcAft>
              <a:buClr>
                <a:srgbClr val="141414"/>
              </a:buClr>
              <a:buSzPts val="1700"/>
              <a:buChar char="●"/>
            </a:pPr>
            <a:r>
              <a:rPr lang="en" sz="1700">
                <a:solidFill>
                  <a:srgbClr val="141414"/>
                </a:solidFill>
                <a:uFillTx/>
              </a:rPr>
              <a:t>Muy gracioso, Barbie. Quiero decir, no es gracioso"ja-ja", pero es gracioso.</a:t>
            </a:r>
            <a:endParaRPr sz="1700">
              <a:solidFill>
                <a:srgbClr val="141414"/>
              </a:solidFill>
              <a:uFillTx/>
            </a:endParaRPr>
          </a:p>
          <a:p>
            <a:pPr marL="0" lvl="0" indent="0" algn="l" rtl="0">
              <a:spcBef>
                <a:spcPts val="0"/>
              </a:spcBef>
              <a:spcAft>
                <a:spcPts val="0"/>
              </a:spcAft>
              <a:buNone/>
            </a:pPr>
            <a:endParaRPr sz="1700">
              <a:solidFill>
                <a:srgbClr val="141414"/>
              </a:solidFill>
              <a:uFillTx/>
            </a:endParaRPr>
          </a:p>
        </p:txBody>
      </p:sp>
      <p:pic>
        <p:nvPicPr>
          <p:cNvPr id="163" name="Google Shape;163;p2"/>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g47648fd44f_0_224"/>
          <p:cNvSpPr txBox="1">
            <a:spLocks noGrp="1"/>
          </p:cNvSpPr>
          <p:nvPr>
            <p:ph type="body" idx="1"/>
          </p:nvPr>
        </p:nvSpPr>
        <p:spPr>
          <a:xfrm>
            <a:off x="279925" y="1007825"/>
            <a:ext cx="11546700" cy="5348400"/>
          </a:xfrm>
          <a:prstGeom prst="rect">
            <a:avLst/>
          </a:prstGeom>
          <a:noFill/>
          <a:ln>
            <a:noFill/>
          </a:ln>
        </p:spPr>
        <p:txBody>
          <a:bodyPr spcFirstLastPara="1" wrap="square" lIns="0" tIns="45700" rIns="0" bIns="0" anchor="t" anchorCtr="0">
            <a:noAutofit/>
          </a:bodyPr>
          <a:lstStyle/>
          <a:p>
            <a:pPr marL="0" lvl="0" indent="0" algn="just" rtl="0">
              <a:lnSpc>
                <a:spcPct val="150000"/>
              </a:lnSpc>
              <a:spcBef>
                <a:spcPts val="0"/>
              </a:spcBef>
              <a:spcAft>
                <a:spcPts val="0"/>
              </a:spcAft>
              <a:buNone/>
            </a:pPr>
            <a:endParaRPr sz="1400" dirty="0">
              <a:solidFill>
                <a:srgbClr val="000000"/>
              </a:solidFill>
              <a:uFillTx/>
            </a:endParaRPr>
          </a:p>
          <a:p>
            <a:pPr marL="457200" lvl="0" indent="-381000" algn="just" rtl="0">
              <a:lnSpc>
                <a:spcPct val="150000"/>
              </a:lnSpc>
              <a:spcBef>
                <a:spcPts val="0"/>
              </a:spcBef>
              <a:spcAft>
                <a:spcPts val="0"/>
              </a:spcAft>
              <a:buClr>
                <a:srgbClr val="000000"/>
              </a:buClr>
              <a:buSzPts val="2400"/>
              <a:buChar char="●"/>
            </a:pPr>
            <a:r>
              <a:rPr lang="en" sz="2400" dirty="0">
                <a:solidFill>
                  <a:srgbClr val="000000"/>
                </a:solidFill>
                <a:uFillTx/>
              </a:rPr>
              <a:t>El mundo cambia constantemente a medida que envejecemos: vivimos la 4ª Revolución Industrial donde la </a:t>
            </a:r>
            <a:r>
              <a:rPr lang="en" sz="2400" b="1" dirty="0">
                <a:solidFill>
                  <a:schemeClr val="accent1"/>
                </a:solidFill>
                <a:uFillTx/>
              </a:rPr>
              <a:t>Automatización</a:t>
            </a:r>
            <a:r>
              <a:rPr lang="en" sz="2400" dirty="0">
                <a:solidFill>
                  <a:srgbClr val="000000"/>
                </a:solidFill>
                <a:uFillTx/>
              </a:rPr>
              <a:t> y la</a:t>
            </a:r>
            <a:r>
              <a:rPr lang="en" sz="2400" b="1" dirty="0">
                <a:solidFill>
                  <a:schemeClr val="accent1"/>
                </a:solidFill>
                <a:uFillTx/>
              </a:rPr>
              <a:t> Inteligencia Artificial</a:t>
            </a:r>
            <a:r>
              <a:rPr lang="en" sz="2400" dirty="0">
                <a:solidFill>
                  <a:srgbClr val="000000"/>
                </a:solidFill>
                <a:uFillTx/>
              </a:rPr>
              <a:t> están cambiando la naturaleza del trabajo y cómo vamos a colaborar en el futuro. </a:t>
            </a:r>
            <a:endParaRPr sz="2400" dirty="0">
              <a:solidFill>
                <a:srgbClr val="000000"/>
              </a:solidFill>
              <a:uFillTx/>
            </a:endParaRPr>
          </a:p>
          <a:p>
            <a:pPr marL="457200" lvl="0" indent="-381000" algn="just" rtl="0">
              <a:lnSpc>
                <a:spcPct val="150000"/>
              </a:lnSpc>
              <a:spcBef>
                <a:spcPts val="1000"/>
              </a:spcBef>
              <a:spcAft>
                <a:spcPts val="0"/>
              </a:spcAft>
              <a:buClr>
                <a:srgbClr val="000000"/>
              </a:buClr>
              <a:buSzPts val="2400"/>
              <a:buChar char="●"/>
            </a:pPr>
            <a:r>
              <a:rPr lang="en" sz="2400" b="1" dirty="0">
                <a:solidFill>
                  <a:schemeClr val="accent1"/>
                </a:solidFill>
                <a:uFillTx/>
              </a:rPr>
              <a:t>El 30% de los puestos de trabajo actuales</a:t>
            </a:r>
            <a:r>
              <a:rPr lang="en" sz="2400" dirty="0">
                <a:solidFill>
                  <a:srgbClr val="000000"/>
                </a:solidFill>
                <a:uFillTx/>
              </a:rPr>
              <a:t> desaparecerán en la década de 2030: en el futuro se requerirá un nuevo conjunto de cualificaciones y es necesario anticiparse y elegir cuidadosamente qué cualificaciones desarrollar. </a:t>
            </a:r>
            <a:endParaRPr sz="2400" dirty="0">
              <a:solidFill>
                <a:srgbClr val="000000"/>
              </a:solidFill>
              <a:uFillTx/>
            </a:endParaRPr>
          </a:p>
          <a:p>
            <a:pPr marL="457200" lvl="0" indent="-381000" algn="just" rtl="0">
              <a:lnSpc>
                <a:spcPct val="150000"/>
              </a:lnSpc>
              <a:spcBef>
                <a:spcPts val="1000"/>
              </a:spcBef>
              <a:spcAft>
                <a:spcPts val="0"/>
              </a:spcAft>
              <a:buClr>
                <a:srgbClr val="000000"/>
              </a:buClr>
              <a:buSzPts val="2400"/>
              <a:buChar char="●"/>
            </a:pPr>
            <a:r>
              <a:rPr lang="en" sz="2400" dirty="0">
                <a:solidFill>
                  <a:srgbClr val="000000"/>
                </a:solidFill>
                <a:uFillTx/>
              </a:rPr>
              <a:t>El curso FutureMakers es una oportunidad para que los jóvenes acepten estos cambios y se preparen para el </a:t>
            </a:r>
            <a:r>
              <a:rPr lang="en" sz="2400" b="1" dirty="0">
                <a:solidFill>
                  <a:srgbClr val="00FF00"/>
                </a:solidFill>
                <a:uFillTx/>
              </a:rPr>
              <a:t>trabajo que aún no existe.</a:t>
            </a:r>
            <a:endParaRPr sz="2400" b="1" dirty="0">
              <a:solidFill>
                <a:srgbClr val="00FF00"/>
              </a:solidFill>
              <a:uFillTx/>
            </a:endParaRPr>
          </a:p>
        </p:txBody>
      </p:sp>
      <p:sp>
        <p:nvSpPr>
          <p:cNvPr id="415" name="Google Shape;415;g47648fd44f_0_224"/>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¿Por qué FutureMakers? </a:t>
            </a:r>
            <a:endParaRPr>
              <a:uFillTx/>
            </a:endParaRPr>
          </a:p>
        </p:txBody>
      </p:sp>
      <p:sp>
        <p:nvSpPr>
          <p:cNvPr id="416" name="Google Shape;416;g47648fd44f_0_224"/>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417" name="Google Shape;417;g47648fd44f_0_224"/>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30</a:t>
            </a:fld>
            <a:endParaRPr>
              <a:uFillTx/>
            </a:endParaRPr>
          </a:p>
        </p:txBody>
      </p:sp>
      <p:pic>
        <p:nvPicPr>
          <p:cNvPr id="418" name="Google Shape;418;g47648fd44f_0_224"/>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g47648fd44f_0_20"/>
          <p:cNvSpPr txBox="1">
            <a:spLocks noGrp="1"/>
          </p:cNvSpPr>
          <p:nvPr>
            <p:ph type="body" idx="1"/>
          </p:nvPr>
        </p:nvSpPr>
        <p:spPr>
          <a:xfrm>
            <a:off x="279925" y="1007825"/>
            <a:ext cx="11546700" cy="5348400"/>
          </a:xfrm>
          <a:prstGeom prst="rect">
            <a:avLst/>
          </a:prstGeom>
          <a:noFill/>
          <a:ln>
            <a:noFill/>
          </a:ln>
        </p:spPr>
        <p:txBody>
          <a:bodyPr spcFirstLastPara="1" wrap="square" lIns="0" tIns="45700" rIns="0" bIns="0" anchor="t" anchorCtr="0">
            <a:noAutofit/>
          </a:bodyPr>
          <a:lstStyle/>
          <a:p>
            <a:pPr marL="0" lvl="0" indent="0" algn="just" rtl="0">
              <a:lnSpc>
                <a:spcPct val="150000"/>
              </a:lnSpc>
              <a:spcBef>
                <a:spcPts val="0"/>
              </a:spcBef>
              <a:spcAft>
                <a:spcPts val="0"/>
              </a:spcAft>
              <a:buSzPts val="2200"/>
              <a:buNone/>
            </a:pPr>
            <a:endParaRPr sz="2000" dirty="0">
              <a:solidFill>
                <a:srgbClr val="000000"/>
              </a:solidFill>
              <a:uFillTx/>
            </a:endParaRPr>
          </a:p>
          <a:p>
            <a:pPr marL="457200" lvl="0" indent="-381000" algn="just" rtl="0">
              <a:lnSpc>
                <a:spcPct val="150000"/>
              </a:lnSpc>
              <a:spcBef>
                <a:spcPts val="0"/>
              </a:spcBef>
              <a:spcAft>
                <a:spcPts val="0"/>
              </a:spcAft>
              <a:buClr>
                <a:srgbClr val="000000"/>
              </a:buClr>
              <a:buSzPts val="2400"/>
              <a:buChar char="●"/>
            </a:pPr>
            <a:r>
              <a:rPr lang="en" sz="2000" b="1" dirty="0">
                <a:solidFill>
                  <a:schemeClr val="accent1"/>
                </a:solidFill>
                <a:uFillTx/>
              </a:rPr>
              <a:t>Uno de cada cuatro</a:t>
            </a:r>
            <a:r>
              <a:rPr lang="en" sz="2000" dirty="0">
                <a:solidFill>
                  <a:srgbClr val="000000"/>
                </a:solidFill>
                <a:uFillTx/>
              </a:rPr>
              <a:t> jóvenes en </a:t>
            </a:r>
            <a:r>
              <a:rPr lang="en" sz="2000" dirty="0" smtClean="0">
                <a:solidFill>
                  <a:srgbClr val="000000"/>
                </a:solidFill>
                <a:uFillTx/>
              </a:rPr>
              <a:t>Europa está </a:t>
            </a:r>
            <a:r>
              <a:rPr lang="en" sz="2000" dirty="0">
                <a:solidFill>
                  <a:srgbClr val="000000"/>
                </a:solidFill>
                <a:uFillTx/>
              </a:rPr>
              <a:t>considerando una futura carrera en la IA.</a:t>
            </a:r>
            <a:endParaRPr sz="2000" dirty="0">
              <a:solidFill>
                <a:srgbClr val="000000"/>
              </a:solidFill>
              <a:uFillTx/>
            </a:endParaRPr>
          </a:p>
          <a:p>
            <a:pPr marL="457200" lvl="0" indent="-381000" algn="just" rtl="0">
              <a:lnSpc>
                <a:spcPct val="150000"/>
              </a:lnSpc>
              <a:spcBef>
                <a:spcPts val="0"/>
              </a:spcBef>
              <a:spcAft>
                <a:spcPts val="0"/>
              </a:spcAft>
              <a:buClr>
                <a:srgbClr val="000000"/>
              </a:buClr>
              <a:buSzPts val="2400"/>
              <a:buChar char="●"/>
            </a:pPr>
            <a:r>
              <a:rPr lang="en" sz="2000" dirty="0">
                <a:solidFill>
                  <a:srgbClr val="000000"/>
                </a:solidFill>
                <a:uFillTx/>
              </a:rPr>
              <a:t>De los jóvenes que no están considerando una carrera en AI, la mayoría dice que preferiría una </a:t>
            </a:r>
            <a:r>
              <a:rPr lang="en" sz="2000" b="1" dirty="0">
                <a:solidFill>
                  <a:schemeClr val="accent1"/>
                </a:solidFill>
                <a:uFillTx/>
              </a:rPr>
              <a:t>carrera más creativa.</a:t>
            </a:r>
            <a:endParaRPr sz="2000" b="1" dirty="0">
              <a:solidFill>
                <a:schemeClr val="accent1"/>
              </a:solidFill>
              <a:uFillTx/>
            </a:endParaRPr>
          </a:p>
          <a:p>
            <a:pPr marL="457200" lvl="0" indent="-381000" algn="just" rtl="0">
              <a:lnSpc>
                <a:spcPct val="150000"/>
              </a:lnSpc>
              <a:spcBef>
                <a:spcPts val="0"/>
              </a:spcBef>
              <a:spcAft>
                <a:spcPts val="0"/>
              </a:spcAft>
              <a:buClr>
                <a:srgbClr val="000000"/>
              </a:buClr>
              <a:buSzPts val="2400"/>
              <a:buChar char="●"/>
            </a:pPr>
            <a:r>
              <a:rPr lang="en" sz="2000" b="1" dirty="0">
                <a:solidFill>
                  <a:schemeClr val="accent1"/>
                </a:solidFill>
                <a:uFillTx/>
              </a:rPr>
              <a:t>El 34%</a:t>
            </a:r>
            <a:r>
              <a:rPr lang="en" sz="2000" dirty="0">
                <a:solidFill>
                  <a:srgbClr val="000000"/>
                </a:solidFill>
                <a:uFillTx/>
              </a:rPr>
              <a:t> de los jóvenes en el Reino Unido </a:t>
            </a:r>
            <a:r>
              <a:rPr lang="en" sz="2000" dirty="0" smtClean="0">
                <a:solidFill>
                  <a:srgbClr val="000000"/>
                </a:solidFill>
                <a:uFillTx/>
              </a:rPr>
              <a:t>pinesa que la IA es </a:t>
            </a:r>
            <a:r>
              <a:rPr lang="en" sz="2000" dirty="0">
                <a:solidFill>
                  <a:srgbClr val="000000"/>
                </a:solidFill>
                <a:uFillTx/>
              </a:rPr>
              <a:t>una fuerza positiva y puede ayudar a resolver los problemas del mundo.</a:t>
            </a:r>
            <a:endParaRPr sz="2000" dirty="0">
              <a:solidFill>
                <a:srgbClr val="000000"/>
              </a:solidFill>
              <a:uFillTx/>
            </a:endParaRPr>
          </a:p>
          <a:p>
            <a:pPr marL="457200" lvl="0" indent="-381000" algn="just" rtl="0">
              <a:lnSpc>
                <a:spcPct val="150000"/>
              </a:lnSpc>
              <a:spcBef>
                <a:spcPts val="0"/>
              </a:spcBef>
              <a:spcAft>
                <a:spcPts val="0"/>
              </a:spcAft>
              <a:buClr>
                <a:srgbClr val="000000"/>
              </a:buClr>
              <a:buSzPts val="2400"/>
              <a:buChar char="●"/>
            </a:pPr>
            <a:r>
              <a:rPr lang="en" sz="2000" dirty="0" smtClean="0">
                <a:solidFill>
                  <a:srgbClr val="000000"/>
                </a:solidFill>
                <a:uFillTx/>
              </a:rPr>
              <a:t>Hay una canalización del </a:t>
            </a:r>
            <a:r>
              <a:rPr lang="en" sz="2000" dirty="0">
                <a:solidFill>
                  <a:srgbClr val="000000"/>
                </a:solidFill>
                <a:uFillTx/>
              </a:rPr>
              <a:t>talento encabezada por jóvenes que desean trabajar en la vanguardia de </a:t>
            </a:r>
            <a:r>
              <a:rPr lang="en" sz="2000" b="1" dirty="0">
                <a:solidFill>
                  <a:schemeClr val="accent1"/>
                </a:solidFill>
                <a:uFillTx/>
              </a:rPr>
              <a:t>la tecnología.</a:t>
            </a:r>
            <a:endParaRPr sz="2000" b="1" dirty="0">
              <a:solidFill>
                <a:schemeClr val="accent1"/>
              </a:solidFill>
              <a:uFillTx/>
            </a:endParaRPr>
          </a:p>
          <a:p>
            <a:pPr marL="457200" lvl="0" indent="-381000" algn="just" rtl="0">
              <a:lnSpc>
                <a:spcPct val="150000"/>
              </a:lnSpc>
              <a:spcBef>
                <a:spcPts val="0"/>
              </a:spcBef>
              <a:spcAft>
                <a:spcPts val="0"/>
              </a:spcAft>
              <a:buClr>
                <a:srgbClr val="000000"/>
              </a:buClr>
              <a:buSzPts val="2400"/>
              <a:buChar char="●"/>
            </a:pPr>
            <a:r>
              <a:rPr lang="en" sz="2000" b="1" dirty="0">
                <a:solidFill>
                  <a:schemeClr val="accent1"/>
                </a:solidFill>
                <a:uFillTx/>
              </a:rPr>
              <a:t>Más de la mitad</a:t>
            </a:r>
            <a:r>
              <a:rPr lang="en" sz="2000" dirty="0">
                <a:solidFill>
                  <a:srgbClr val="000000"/>
                </a:solidFill>
                <a:uFillTx/>
              </a:rPr>
              <a:t> de los </a:t>
            </a:r>
            <a:r>
              <a:rPr lang="en" sz="2000" dirty="0" smtClean="0">
                <a:solidFill>
                  <a:srgbClr val="000000"/>
                </a:solidFill>
                <a:uFillTx/>
              </a:rPr>
              <a:t>jóvenes no </a:t>
            </a:r>
            <a:r>
              <a:rPr lang="en" sz="2000" dirty="0">
                <a:solidFill>
                  <a:srgbClr val="000000"/>
                </a:solidFill>
                <a:uFillTx/>
              </a:rPr>
              <a:t>creen que Hollywood represente correctamente la IA</a:t>
            </a:r>
            <a:endParaRPr sz="2000" dirty="0">
              <a:solidFill>
                <a:srgbClr val="000000"/>
              </a:solidFill>
              <a:uFillTx/>
            </a:endParaRPr>
          </a:p>
        </p:txBody>
      </p:sp>
      <p:sp>
        <p:nvSpPr>
          <p:cNvPr id="424" name="Google Shape;424;g47648fd44f_0_20"/>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¿Por qué para los jóvenes?</a:t>
            </a:r>
            <a:endParaRPr>
              <a:uFillTx/>
            </a:endParaRPr>
          </a:p>
        </p:txBody>
      </p:sp>
      <p:sp>
        <p:nvSpPr>
          <p:cNvPr id="425" name="Google Shape;425;g47648fd44f_0_20"/>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426" name="Google Shape;426;g47648fd44f_0_20"/>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31</a:t>
            </a:fld>
            <a:endParaRPr>
              <a:uFillTx/>
            </a:endParaRPr>
          </a:p>
        </p:txBody>
      </p:sp>
      <p:pic>
        <p:nvPicPr>
          <p:cNvPr id="427" name="Google Shape;427;g47648fd44f_0_20"/>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g5bbac50c66_1_36"/>
          <p:cNvSpPr txBox="1">
            <a:spLocks noGrp="1"/>
          </p:cNvSpPr>
          <p:nvPr>
            <p:ph type="body" idx="1"/>
          </p:nvPr>
        </p:nvSpPr>
        <p:spPr>
          <a:xfrm>
            <a:off x="520580" y="1485900"/>
            <a:ext cx="11094900" cy="4646100"/>
          </a:xfrm>
          <a:prstGeom prst="rect">
            <a:avLst/>
          </a:prstGeom>
          <a:noFill/>
          <a:ln>
            <a:noFill/>
          </a:ln>
        </p:spPr>
        <p:txBody>
          <a:bodyPr spcFirstLastPara="1" wrap="square" lIns="0" tIns="45700" rIns="0" bIns="0" anchor="t" anchorCtr="0">
            <a:noAutofit/>
          </a:bodyPr>
          <a:lstStyle/>
          <a:p>
            <a:pPr marL="457200" lvl="0" indent="-381000" algn="just" rtl="0">
              <a:lnSpc>
                <a:spcPct val="107000"/>
              </a:lnSpc>
              <a:spcBef>
                <a:spcPts val="0"/>
              </a:spcBef>
              <a:spcAft>
                <a:spcPts val="0"/>
              </a:spcAft>
              <a:buClr>
                <a:srgbClr val="000000"/>
              </a:buClr>
              <a:buSzPts val="2400"/>
              <a:buChar char="●"/>
            </a:pPr>
            <a:r>
              <a:rPr lang="en" sz="2000" b="1" dirty="0">
                <a:solidFill>
                  <a:schemeClr val="accent1"/>
                </a:solidFill>
                <a:uFillTx/>
              </a:rPr>
              <a:t>Inspirar a los</a:t>
            </a:r>
            <a:r>
              <a:rPr lang="en" sz="2000" dirty="0">
                <a:solidFill>
                  <a:srgbClr val="000000"/>
                </a:solidFill>
                <a:uFillTx/>
              </a:rPr>
              <a:t> jóvenes de comunidades desatendidas para que se involucren en la educación de la IA.</a:t>
            </a:r>
            <a:endParaRPr sz="2000" dirty="0">
              <a:solidFill>
                <a:srgbClr val="000000"/>
              </a:solidFill>
              <a:uFillTx/>
            </a:endParaRPr>
          </a:p>
          <a:p>
            <a:pPr marL="457200" lvl="0" indent="-381000" algn="just" rtl="0">
              <a:lnSpc>
                <a:spcPct val="107000"/>
              </a:lnSpc>
              <a:spcBef>
                <a:spcPts val="1000"/>
              </a:spcBef>
              <a:spcAft>
                <a:spcPts val="0"/>
              </a:spcAft>
              <a:buClr>
                <a:srgbClr val="000000"/>
              </a:buClr>
              <a:buSzPts val="2400"/>
              <a:buChar char="●"/>
            </a:pPr>
            <a:r>
              <a:rPr lang="en" sz="2000" b="1" dirty="0">
                <a:solidFill>
                  <a:schemeClr val="accent1"/>
                </a:solidFill>
                <a:uFillTx/>
              </a:rPr>
              <a:t>Abordar los</a:t>
            </a:r>
            <a:r>
              <a:rPr lang="en" sz="2000" dirty="0">
                <a:solidFill>
                  <a:srgbClr val="000000"/>
                </a:solidFill>
                <a:uFillTx/>
              </a:rPr>
              <a:t> desafíos cambiantes de la fuerza laboral debido al impacto de la automatización</a:t>
            </a:r>
            <a:endParaRPr sz="2000" dirty="0">
              <a:solidFill>
                <a:srgbClr val="000000"/>
              </a:solidFill>
              <a:uFillTx/>
            </a:endParaRPr>
          </a:p>
          <a:p>
            <a:pPr marL="457200" lvl="0" indent="-381000" algn="just" rtl="0">
              <a:lnSpc>
                <a:spcPct val="107000"/>
              </a:lnSpc>
              <a:spcBef>
                <a:spcPts val="1000"/>
              </a:spcBef>
              <a:spcAft>
                <a:spcPts val="0"/>
              </a:spcAft>
              <a:buClr>
                <a:srgbClr val="000000"/>
              </a:buClr>
              <a:buSzPts val="2400"/>
              <a:buChar char="●"/>
            </a:pPr>
            <a:r>
              <a:rPr lang="en" sz="2000" b="1" dirty="0">
                <a:solidFill>
                  <a:schemeClr val="accent1"/>
                </a:solidFill>
                <a:uFillTx/>
              </a:rPr>
              <a:t>Introducir</a:t>
            </a:r>
            <a:r>
              <a:rPr lang="en" sz="2000" dirty="0">
                <a:solidFill>
                  <a:srgbClr val="000000"/>
                </a:solidFill>
                <a:uFillTx/>
              </a:rPr>
              <a:t> y defender un nuevo conjunto de habilidades que serán requeridas por las empresas para trabajos que no existen actualmente.</a:t>
            </a:r>
            <a:endParaRPr sz="2000" dirty="0">
              <a:solidFill>
                <a:srgbClr val="000000"/>
              </a:solidFill>
              <a:uFillTx/>
            </a:endParaRPr>
          </a:p>
          <a:p>
            <a:pPr marL="457200" lvl="0" indent="-381000" algn="just" rtl="0">
              <a:lnSpc>
                <a:spcPct val="107000"/>
              </a:lnSpc>
              <a:spcBef>
                <a:spcPts val="1000"/>
              </a:spcBef>
              <a:spcAft>
                <a:spcPts val="0"/>
              </a:spcAft>
              <a:buClr>
                <a:srgbClr val="000000"/>
              </a:buClr>
              <a:buSzPts val="2400"/>
              <a:buChar char="●"/>
            </a:pPr>
            <a:r>
              <a:rPr lang="en" sz="2000" b="1" dirty="0">
                <a:solidFill>
                  <a:schemeClr val="accent1"/>
                </a:solidFill>
                <a:uFillTx/>
              </a:rPr>
              <a:t>Capacitar a</a:t>
            </a:r>
            <a:r>
              <a:rPr lang="en" sz="2000" dirty="0">
                <a:solidFill>
                  <a:srgbClr val="000000"/>
                </a:solidFill>
                <a:uFillTx/>
              </a:rPr>
              <a:t> la próxima generación en el desarrollo de tecnología ética y responsable.</a:t>
            </a:r>
            <a:endParaRPr sz="2000" dirty="0">
              <a:solidFill>
                <a:srgbClr val="000000"/>
              </a:solidFill>
              <a:uFillTx/>
            </a:endParaRPr>
          </a:p>
          <a:p>
            <a:pPr marL="457200" lvl="0" indent="-381000" algn="just" rtl="0">
              <a:lnSpc>
                <a:spcPct val="107000"/>
              </a:lnSpc>
              <a:spcBef>
                <a:spcPts val="1000"/>
              </a:spcBef>
              <a:spcAft>
                <a:spcPts val="0"/>
              </a:spcAft>
              <a:buClr>
                <a:srgbClr val="000000"/>
              </a:buClr>
              <a:buSzPts val="2400"/>
              <a:buChar char="●"/>
            </a:pPr>
            <a:r>
              <a:rPr lang="en" sz="2000" b="1" dirty="0">
                <a:solidFill>
                  <a:schemeClr val="accent1"/>
                </a:solidFill>
                <a:uFillTx/>
              </a:rPr>
              <a:t>Aprovechar las</a:t>
            </a:r>
            <a:r>
              <a:rPr lang="en" sz="2000" dirty="0">
                <a:solidFill>
                  <a:srgbClr val="000000"/>
                </a:solidFill>
                <a:uFillTx/>
              </a:rPr>
              <a:t> aplicaciones de la IA para acelerar el progreso hacia los Objetivos de Desarrollo Sostenible de la ONU.</a:t>
            </a:r>
            <a:endParaRPr sz="2000" dirty="0">
              <a:solidFill>
                <a:srgbClr val="000000"/>
              </a:solidFill>
              <a:uFillTx/>
            </a:endParaRPr>
          </a:p>
          <a:p>
            <a:pPr marL="457200" lvl="0" indent="-381000" algn="just" rtl="0">
              <a:lnSpc>
                <a:spcPct val="107000"/>
              </a:lnSpc>
              <a:spcBef>
                <a:spcPts val="1000"/>
              </a:spcBef>
              <a:spcAft>
                <a:spcPts val="1000"/>
              </a:spcAft>
              <a:buClr>
                <a:srgbClr val="000000"/>
              </a:buClr>
              <a:buSzPts val="2400"/>
              <a:buChar char="●"/>
            </a:pPr>
            <a:r>
              <a:rPr lang="en" sz="2000" b="1" dirty="0">
                <a:solidFill>
                  <a:schemeClr val="accent1"/>
                </a:solidFill>
                <a:uFillTx/>
              </a:rPr>
              <a:t>Comprometerse</a:t>
            </a:r>
            <a:r>
              <a:rPr lang="en" sz="2000" dirty="0">
                <a:solidFill>
                  <a:srgbClr val="000000"/>
                </a:solidFill>
                <a:uFillTx/>
              </a:rPr>
              <a:t> con los siguientes grupos de interés: Jóvenes (13-17), </a:t>
            </a:r>
            <a:r>
              <a:rPr lang="en" sz="2000" dirty="0" smtClean="0">
                <a:solidFill>
                  <a:srgbClr val="000000"/>
                </a:solidFill>
                <a:uFillTx/>
              </a:rPr>
              <a:t>Maestros/as, Padres </a:t>
            </a:r>
            <a:r>
              <a:rPr lang="es-ES" sz="2000" dirty="0" smtClean="0">
                <a:solidFill>
                  <a:srgbClr val="000000"/>
                </a:solidFill>
              </a:rPr>
              <a:t>y Madres</a:t>
            </a:r>
            <a:r>
              <a:rPr lang="en" sz="2000" dirty="0" smtClean="0">
                <a:solidFill>
                  <a:srgbClr val="000000"/>
                </a:solidFill>
                <a:uFillTx/>
              </a:rPr>
              <a:t>, Cuidadores/ass, Entidades Sociales, Voluntarios/as, Gobiernos Locales </a:t>
            </a:r>
            <a:endParaRPr sz="2000" dirty="0">
              <a:solidFill>
                <a:srgbClr val="000000"/>
              </a:solidFill>
              <a:uFillTx/>
            </a:endParaRPr>
          </a:p>
        </p:txBody>
      </p:sp>
      <p:sp>
        <p:nvSpPr>
          <p:cNvPr id="433" name="Google Shape;433;g5bbac50c66_1_36"/>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3200"/>
              <a:buNone/>
            </a:pPr>
            <a:r>
              <a:rPr lang="en">
                <a:uFillTx/>
              </a:rPr>
              <a:t>Objetivos del curso</a:t>
            </a:r>
            <a:endParaRPr>
              <a:uFillTx/>
            </a:endParaRPr>
          </a:p>
        </p:txBody>
      </p:sp>
      <p:sp>
        <p:nvSpPr>
          <p:cNvPr id="434" name="Google Shape;434;g5bbac50c66_1_36"/>
          <p:cNvSpPr txBox="1">
            <a:spLocks noGrp="1"/>
          </p:cNvSpPr>
          <p:nvPr>
            <p:ph type="sldNum" idx="12"/>
          </p:nvPr>
        </p:nvSpPr>
        <p:spPr>
          <a:xfrm>
            <a:off x="8880316"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32</a:t>
            </a:fld>
            <a:endParaRPr>
              <a:uFillTx/>
            </a:endParaRPr>
          </a:p>
        </p:txBody>
      </p:sp>
      <p:pic>
        <p:nvPicPr>
          <p:cNvPr id="435" name="Google Shape;435;g5bbac50c66_1_36"/>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g47648fd44f_0_266"/>
          <p:cNvSpPr txBox="1">
            <a:spLocks noGrp="1"/>
          </p:cNvSpPr>
          <p:nvPr>
            <p:ph type="body" idx="1"/>
          </p:nvPr>
        </p:nvSpPr>
        <p:spPr>
          <a:xfrm>
            <a:off x="526700" y="1297050"/>
            <a:ext cx="11299800" cy="5059200"/>
          </a:xfrm>
          <a:prstGeom prst="rect">
            <a:avLst/>
          </a:prstGeom>
          <a:noFill/>
          <a:ln>
            <a:noFill/>
          </a:ln>
        </p:spPr>
        <p:txBody>
          <a:bodyPr spcFirstLastPara="1" wrap="square" lIns="0" tIns="45700" rIns="0" bIns="0" anchor="t" anchorCtr="0">
            <a:noAutofit/>
          </a:bodyPr>
          <a:lstStyle/>
          <a:p>
            <a:pPr marL="0" lvl="0" indent="0" algn="just" rtl="0">
              <a:lnSpc>
                <a:spcPct val="150000"/>
              </a:lnSpc>
              <a:spcBef>
                <a:spcPts val="0"/>
              </a:spcBef>
              <a:spcAft>
                <a:spcPts val="0"/>
              </a:spcAft>
              <a:buNone/>
            </a:pPr>
            <a:r>
              <a:rPr lang="en" sz="2400" dirty="0">
                <a:solidFill>
                  <a:srgbClr val="000000"/>
                </a:solidFill>
                <a:uFillTx/>
              </a:rPr>
              <a:t>Tecnología responsable:</a:t>
            </a:r>
            <a:endParaRPr sz="2400" dirty="0">
              <a:solidFill>
                <a:srgbClr val="000000"/>
              </a:solidFill>
              <a:uFillTx/>
            </a:endParaRPr>
          </a:p>
          <a:p>
            <a:pPr marL="457200" lvl="0" indent="-381000" algn="l" rtl="0">
              <a:lnSpc>
                <a:spcPct val="150000"/>
              </a:lnSpc>
              <a:spcBef>
                <a:spcPts val="1000"/>
              </a:spcBef>
              <a:spcAft>
                <a:spcPts val="0"/>
              </a:spcAft>
              <a:buClr>
                <a:srgbClr val="000000"/>
              </a:buClr>
              <a:buSzPts val="2400"/>
              <a:buChar char="●"/>
            </a:pPr>
            <a:r>
              <a:rPr lang="en" sz="2400" dirty="0">
                <a:solidFill>
                  <a:srgbClr val="000000"/>
                </a:solidFill>
              </a:rPr>
              <a:t>E</a:t>
            </a:r>
            <a:r>
              <a:rPr lang="en" sz="2400" dirty="0" smtClean="0">
                <a:solidFill>
                  <a:srgbClr val="000000"/>
                </a:solidFill>
                <a:uFillTx/>
              </a:rPr>
              <a:t>stá </a:t>
            </a:r>
            <a:r>
              <a:rPr lang="en" sz="2400" dirty="0">
                <a:solidFill>
                  <a:srgbClr val="000000"/>
                </a:solidFill>
                <a:uFillTx/>
              </a:rPr>
              <a:t>diseñado teniendo en cuenta la</a:t>
            </a:r>
            <a:r>
              <a:rPr lang="en" sz="2400" b="1" dirty="0">
                <a:solidFill>
                  <a:schemeClr val="accent1"/>
                </a:solidFill>
                <a:uFillTx/>
              </a:rPr>
              <a:t> seguridad, la privacidad</a:t>
            </a:r>
            <a:r>
              <a:rPr lang="en" sz="2400" dirty="0">
                <a:solidFill>
                  <a:srgbClr val="000000"/>
                </a:solidFill>
                <a:uFillTx/>
              </a:rPr>
              <a:t> y la </a:t>
            </a:r>
            <a:r>
              <a:rPr lang="en" sz="2400" b="1" dirty="0">
                <a:solidFill>
                  <a:schemeClr val="accent1"/>
                </a:solidFill>
                <a:uFillTx/>
              </a:rPr>
              <a:t>seguridad</a:t>
            </a:r>
            <a:endParaRPr sz="2400" dirty="0">
              <a:solidFill>
                <a:srgbClr val="000000"/>
              </a:solidFill>
              <a:uFillTx/>
            </a:endParaRPr>
          </a:p>
          <a:p>
            <a:pPr marL="457200" lvl="0" indent="-381000" algn="l" rtl="0">
              <a:lnSpc>
                <a:spcPct val="150000"/>
              </a:lnSpc>
              <a:spcBef>
                <a:spcPts val="0"/>
              </a:spcBef>
              <a:spcAft>
                <a:spcPts val="0"/>
              </a:spcAft>
              <a:buClr>
                <a:srgbClr val="000000"/>
              </a:buClr>
              <a:buSzPts val="2400"/>
              <a:buChar char="●"/>
            </a:pPr>
            <a:r>
              <a:rPr lang="en" sz="2400" dirty="0">
                <a:solidFill>
                  <a:srgbClr val="000000"/>
                </a:solidFill>
                <a:uFillTx/>
              </a:rPr>
              <a:t>NO profundiza (a sabiendas) las </a:t>
            </a:r>
            <a:r>
              <a:rPr lang="en" sz="2400" b="1" dirty="0">
                <a:solidFill>
                  <a:schemeClr val="accent1"/>
                </a:solidFill>
                <a:uFillTx/>
              </a:rPr>
              <a:t>vulnerabilidades</a:t>
            </a:r>
            <a:r>
              <a:rPr lang="en" sz="2400" dirty="0">
                <a:solidFill>
                  <a:srgbClr val="000000"/>
                </a:solidFill>
                <a:uFillTx/>
              </a:rPr>
              <a:t> y </a:t>
            </a:r>
            <a:r>
              <a:rPr lang="en" sz="2400" b="1" dirty="0">
                <a:solidFill>
                  <a:schemeClr val="accent1"/>
                </a:solidFill>
                <a:uFillTx/>
              </a:rPr>
              <a:t>desigualdades</a:t>
            </a:r>
            <a:r>
              <a:rPr lang="en" sz="2400" dirty="0">
                <a:solidFill>
                  <a:srgbClr val="000000"/>
                </a:solidFill>
                <a:uFillTx/>
              </a:rPr>
              <a:t> existentes, ni crea otras nuevas.</a:t>
            </a:r>
            <a:endParaRPr sz="2400" dirty="0">
              <a:solidFill>
                <a:srgbClr val="000000"/>
              </a:solidFill>
              <a:uFillTx/>
            </a:endParaRPr>
          </a:p>
          <a:p>
            <a:pPr marL="457200" lvl="0" indent="-381000" algn="l" rtl="0">
              <a:lnSpc>
                <a:spcPct val="150000"/>
              </a:lnSpc>
              <a:spcBef>
                <a:spcPts val="0"/>
              </a:spcBef>
              <a:spcAft>
                <a:spcPts val="0"/>
              </a:spcAft>
              <a:buClr>
                <a:srgbClr val="000000"/>
              </a:buClr>
              <a:buSzPts val="2400"/>
              <a:buChar char="●"/>
            </a:pPr>
            <a:r>
              <a:rPr lang="en" sz="2400" dirty="0">
                <a:solidFill>
                  <a:srgbClr val="000000"/>
                </a:solidFill>
              </a:rPr>
              <a:t>P</a:t>
            </a:r>
            <a:r>
              <a:rPr lang="en" sz="2400" dirty="0" smtClean="0">
                <a:solidFill>
                  <a:srgbClr val="000000"/>
                </a:solidFill>
                <a:uFillTx/>
              </a:rPr>
              <a:t>rotege </a:t>
            </a:r>
            <a:r>
              <a:rPr lang="en" sz="2400" dirty="0">
                <a:solidFill>
                  <a:srgbClr val="000000"/>
                </a:solidFill>
                <a:uFillTx/>
              </a:rPr>
              <a:t>los </a:t>
            </a:r>
            <a:r>
              <a:rPr lang="en" sz="2400" b="1" dirty="0">
                <a:solidFill>
                  <a:schemeClr val="accent1"/>
                </a:solidFill>
                <a:uFillTx/>
              </a:rPr>
              <a:t>derechos humanos</a:t>
            </a:r>
            <a:r>
              <a:rPr lang="en" sz="2400" dirty="0">
                <a:solidFill>
                  <a:srgbClr val="000000"/>
                </a:solidFill>
                <a:uFillTx/>
              </a:rPr>
              <a:t> y </a:t>
            </a:r>
            <a:r>
              <a:rPr lang="en" sz="2400" b="1" dirty="0">
                <a:solidFill>
                  <a:schemeClr val="accent1"/>
                </a:solidFill>
                <a:uFillTx/>
              </a:rPr>
              <a:t>democráticos</a:t>
            </a:r>
            <a:r>
              <a:rPr lang="en" sz="2400" dirty="0">
                <a:solidFill>
                  <a:srgbClr val="000000"/>
                </a:solidFill>
                <a:uFillTx/>
              </a:rPr>
              <a:t> existentes</a:t>
            </a:r>
            <a:endParaRPr sz="2400" dirty="0">
              <a:solidFill>
                <a:srgbClr val="000000"/>
              </a:solidFill>
              <a:uFillTx/>
            </a:endParaRPr>
          </a:p>
          <a:p>
            <a:pPr marL="457200" lvl="0" indent="-381000" algn="l" rtl="0">
              <a:lnSpc>
                <a:spcPct val="150000"/>
              </a:lnSpc>
              <a:spcBef>
                <a:spcPts val="0"/>
              </a:spcBef>
              <a:spcAft>
                <a:spcPts val="0"/>
              </a:spcAft>
              <a:buClr>
                <a:srgbClr val="000000"/>
              </a:buClr>
              <a:buSzPts val="2400"/>
              <a:buChar char="●"/>
            </a:pPr>
            <a:r>
              <a:rPr lang="en" sz="2400" dirty="0">
                <a:solidFill>
                  <a:srgbClr val="000000"/>
                </a:solidFill>
              </a:rPr>
              <a:t>E</a:t>
            </a:r>
            <a:r>
              <a:rPr lang="en" sz="2400" dirty="0" smtClean="0">
                <a:solidFill>
                  <a:srgbClr val="000000"/>
                </a:solidFill>
                <a:uFillTx/>
              </a:rPr>
              <a:t>stá </a:t>
            </a:r>
            <a:r>
              <a:rPr lang="en" sz="2400" dirty="0">
                <a:solidFill>
                  <a:srgbClr val="000000"/>
                </a:solidFill>
                <a:uFillTx/>
              </a:rPr>
              <a:t>formado por equipos de personas de </a:t>
            </a:r>
            <a:r>
              <a:rPr lang="en" sz="2400" b="1" dirty="0">
                <a:solidFill>
                  <a:schemeClr val="accent1"/>
                </a:solidFill>
                <a:uFillTx/>
              </a:rPr>
              <a:t>diversos orígenes</a:t>
            </a:r>
            <a:r>
              <a:rPr lang="en" sz="2400" dirty="0">
                <a:solidFill>
                  <a:srgbClr val="000000"/>
                </a:solidFill>
                <a:uFillTx/>
              </a:rPr>
              <a:t> que son </a:t>
            </a:r>
            <a:r>
              <a:rPr lang="en" sz="2400" b="1" dirty="0">
                <a:solidFill>
                  <a:schemeClr val="accent1"/>
                </a:solidFill>
                <a:uFillTx/>
              </a:rPr>
              <a:t>conscientes</a:t>
            </a:r>
            <a:r>
              <a:rPr lang="en" sz="2400" dirty="0">
                <a:solidFill>
                  <a:srgbClr val="000000"/>
                </a:solidFill>
                <a:uFillTx/>
              </a:rPr>
              <a:t> de su impacto ético, social y humano.</a:t>
            </a:r>
            <a:endParaRPr sz="2400" dirty="0">
              <a:solidFill>
                <a:srgbClr val="000000"/>
              </a:solidFill>
              <a:uFillTx/>
            </a:endParaRPr>
          </a:p>
          <a:p>
            <a:pPr marL="457200" lvl="0" indent="-381000" algn="l" rtl="0">
              <a:lnSpc>
                <a:spcPct val="150000"/>
              </a:lnSpc>
              <a:spcBef>
                <a:spcPts val="0"/>
              </a:spcBef>
              <a:spcAft>
                <a:spcPts val="0"/>
              </a:spcAft>
              <a:buClr>
                <a:srgbClr val="000000"/>
              </a:buClr>
              <a:buSzPts val="2400"/>
              <a:buChar char="●"/>
            </a:pPr>
            <a:r>
              <a:rPr lang="en" sz="2400" dirty="0">
                <a:solidFill>
                  <a:srgbClr val="000000"/>
                </a:solidFill>
              </a:rPr>
              <a:t>T</a:t>
            </a:r>
            <a:r>
              <a:rPr lang="en" sz="2400" dirty="0" smtClean="0">
                <a:solidFill>
                  <a:srgbClr val="000000"/>
                </a:solidFill>
                <a:uFillTx/>
              </a:rPr>
              <a:t>iene </a:t>
            </a:r>
            <a:r>
              <a:rPr lang="en" sz="2400" dirty="0">
                <a:solidFill>
                  <a:srgbClr val="000000"/>
                </a:solidFill>
                <a:uFillTx/>
              </a:rPr>
              <a:t>controles establecidos para reaccionar y protegerse de las </a:t>
            </a:r>
            <a:r>
              <a:rPr lang="en" sz="2400" b="1" dirty="0">
                <a:solidFill>
                  <a:schemeClr val="accent1"/>
                </a:solidFill>
                <a:uFillTx/>
              </a:rPr>
              <a:t>consecuencias imprevistas</a:t>
            </a:r>
            <a:endParaRPr sz="2400" dirty="0">
              <a:solidFill>
                <a:srgbClr val="000000"/>
              </a:solidFill>
              <a:uFillTx/>
            </a:endParaRPr>
          </a:p>
        </p:txBody>
      </p:sp>
      <p:sp>
        <p:nvSpPr>
          <p:cNvPr id="441" name="Google Shape;441;g47648fd44f_0_266"/>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Ética: Tecnología responsable </a:t>
            </a:r>
            <a:endParaRPr>
              <a:uFillTx/>
            </a:endParaRPr>
          </a:p>
        </p:txBody>
      </p:sp>
      <p:sp>
        <p:nvSpPr>
          <p:cNvPr id="442" name="Google Shape;442;g47648fd44f_0_266"/>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443" name="Google Shape;443;g47648fd44f_0_266"/>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33</a:t>
            </a:fld>
            <a:endParaRPr>
              <a:uFillTx/>
            </a:endParaRPr>
          </a:p>
        </p:txBody>
      </p:sp>
      <p:pic>
        <p:nvPicPr>
          <p:cNvPr id="444" name="Google Shape;444;g47648fd44f_0_266"/>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pic>
        <p:nvPicPr>
          <p:cNvPr id="449" name="Google Shape;449;g47648fd44f_0_284"/>
          <p:cNvPicPr preferRelativeResize="0"/>
          <p:nvPr/>
        </p:nvPicPr>
        <p:blipFill>
          <a:blip r:embed="rId3"/>
          <a:stretch>
            <a:fillRect/>
          </a:stretch>
        </p:blipFill>
        <p:spPr>
          <a:xfrm>
            <a:off x="1408288" y="851000"/>
            <a:ext cx="9372276" cy="5599924"/>
          </a:xfrm>
          <a:prstGeom prst="rect">
            <a:avLst/>
          </a:prstGeom>
          <a:noFill/>
          <a:ln>
            <a:noFill/>
          </a:ln>
        </p:spPr>
      </p:pic>
      <p:sp>
        <p:nvSpPr>
          <p:cNvPr id="450" name="Google Shape;450;g47648fd44f_0_284"/>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dirty="0">
                <a:uFillTx/>
              </a:rPr>
              <a:t>Ética: Zonas de riesgo</a:t>
            </a:r>
            <a:endParaRPr dirty="0">
              <a:uFillTx/>
            </a:endParaRPr>
          </a:p>
        </p:txBody>
      </p:sp>
      <p:sp>
        <p:nvSpPr>
          <p:cNvPr id="451" name="Google Shape;451;g47648fd44f_0_284"/>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452" name="Google Shape;452;g47648fd44f_0_284"/>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34</a:t>
            </a:fld>
            <a:endParaRPr>
              <a:uFillTx/>
            </a:endParaRPr>
          </a:p>
        </p:txBody>
      </p:sp>
      <p:pic>
        <p:nvPicPr>
          <p:cNvPr id="453" name="Google Shape;453;g47648fd44f_0_284"/>
          <p:cNvPicPr preferRelativeResize="0"/>
          <p:nvPr/>
        </p:nvPicPr>
        <p:blipFill>
          <a:blip r:embed="rId4"/>
          <a:stretch>
            <a:fillRect/>
          </a:stretch>
        </p:blipFill>
        <p:spPr>
          <a:xfrm>
            <a:off x="7320175" y="188500"/>
            <a:ext cx="1180000" cy="7806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g47648fd44f_0_275"/>
          <p:cNvSpPr txBox="1">
            <a:spLocks noGrp="1"/>
          </p:cNvSpPr>
          <p:nvPr>
            <p:ph type="body" idx="1"/>
          </p:nvPr>
        </p:nvSpPr>
        <p:spPr>
          <a:xfrm>
            <a:off x="521369" y="1153290"/>
            <a:ext cx="11299800" cy="5059200"/>
          </a:xfrm>
          <a:prstGeom prst="rect">
            <a:avLst/>
          </a:prstGeom>
          <a:noFill/>
          <a:ln>
            <a:noFill/>
          </a:ln>
        </p:spPr>
        <p:txBody>
          <a:bodyPr spcFirstLastPara="1" wrap="square" lIns="0" tIns="45700" rIns="0" bIns="0" anchor="t" anchorCtr="0">
            <a:noAutofit/>
          </a:bodyPr>
          <a:lstStyle/>
          <a:p>
            <a:pPr marL="457200" lvl="0" indent="-355600" algn="l" rtl="0">
              <a:spcBef>
                <a:spcPts val="0"/>
              </a:spcBef>
              <a:spcAft>
                <a:spcPts val="0"/>
              </a:spcAft>
              <a:buClr>
                <a:srgbClr val="000000"/>
              </a:buClr>
              <a:buSzPts val="2000"/>
              <a:buAutoNum type="arabicPeriod"/>
            </a:pPr>
            <a:r>
              <a:rPr lang="en" sz="1800" b="1">
                <a:solidFill>
                  <a:srgbClr val="000000"/>
                </a:solidFill>
                <a:uFillTx/>
              </a:rPr>
              <a:t>La IA debe reflejar la </a:t>
            </a:r>
            <a:r>
              <a:rPr lang="en" sz="1800" b="1">
                <a:solidFill>
                  <a:schemeClr val="accent1"/>
                </a:solidFill>
                <a:uFillTx/>
              </a:rPr>
              <a:t>diversidad de</a:t>
            </a:r>
            <a:r>
              <a:rPr lang="en" sz="1800" b="1">
                <a:solidFill>
                  <a:srgbClr val="000000"/>
                </a:solidFill>
                <a:uFillTx/>
              </a:rPr>
              <a:t> los usuarios a los que sirve: </a:t>
            </a:r>
            <a:r>
              <a:rPr lang="en" sz="1800">
                <a:solidFill>
                  <a:srgbClr val="000000"/>
                </a:solidFill>
                <a:uFillTx/>
              </a:rPr>
              <a:t>Como comunidad de la industria y la tecnología, debemos desarrollar mecanismos eficaces para filtrar nuestros prejuicios, así como cualquier sentimiento negativo en los datos de los que la IA aprende y garantizar que la IA no perpetúe los estereotipos. </a:t>
            </a:r>
            <a:endParaRPr sz="1800" dirty="0">
              <a:solidFill>
                <a:srgbClr val="000000"/>
              </a:solidFill>
              <a:uFillTx/>
            </a:endParaRPr>
          </a:p>
          <a:p>
            <a:pPr marL="457200" lvl="0" indent="-355600" algn="l" rtl="0">
              <a:spcBef>
                <a:spcPts val="1000"/>
              </a:spcBef>
              <a:spcAft>
                <a:spcPts val="0"/>
              </a:spcAft>
              <a:buClr>
                <a:srgbClr val="000000"/>
              </a:buClr>
              <a:buSzPts val="2000"/>
              <a:buAutoNum type="arabicPeriod"/>
            </a:pPr>
            <a:r>
              <a:rPr lang="en" sz="1800" b="1" dirty="0">
                <a:solidFill>
                  <a:srgbClr val="000000"/>
                </a:solidFill>
                <a:uFillTx/>
              </a:rPr>
              <a:t>La IA debe </a:t>
            </a:r>
            <a:r>
              <a:rPr lang="en" sz="1800" b="1" dirty="0">
                <a:solidFill>
                  <a:schemeClr val="accent1"/>
                </a:solidFill>
                <a:uFillTx/>
              </a:rPr>
              <a:t>rendir cuentas</a:t>
            </a:r>
            <a:r>
              <a:rPr lang="en" sz="1800" b="1" dirty="0">
                <a:solidFill>
                  <a:srgbClr val="000000"/>
                </a:solidFill>
                <a:uFillTx/>
              </a:rPr>
              <a:t>: </a:t>
            </a:r>
            <a:r>
              <a:rPr lang="en" sz="1800" dirty="0">
                <a:solidFill>
                  <a:srgbClr val="000000"/>
                </a:solidFill>
                <a:uFillTx/>
              </a:rPr>
              <a:t>AI debe rendir cuentas de sus acciones y decisiones, al igual que los seres humanos. No se debe permitir que la tecnología se vuelva demasiado inteligente para ser responsable. </a:t>
            </a:r>
            <a:endParaRPr sz="1800" dirty="0">
              <a:solidFill>
                <a:srgbClr val="000000"/>
              </a:solidFill>
              <a:uFillTx/>
            </a:endParaRPr>
          </a:p>
          <a:p>
            <a:pPr marL="457200" lvl="0" indent="-355600" algn="l" rtl="0">
              <a:spcBef>
                <a:spcPts val="1000"/>
              </a:spcBef>
              <a:spcAft>
                <a:spcPts val="0"/>
              </a:spcAft>
              <a:buClr>
                <a:srgbClr val="000000"/>
              </a:buClr>
              <a:buSzPts val="2000"/>
              <a:buAutoNum type="arabicPeriod"/>
            </a:pPr>
            <a:r>
              <a:rPr lang="en" sz="1800" b="1" dirty="0">
                <a:solidFill>
                  <a:srgbClr val="000000"/>
                </a:solidFill>
                <a:uFillTx/>
              </a:rPr>
              <a:t>Recompensar a la IA por"mostrar su </a:t>
            </a:r>
            <a:r>
              <a:rPr lang="en" sz="1800" b="1" dirty="0">
                <a:solidFill>
                  <a:schemeClr val="accent1"/>
                </a:solidFill>
                <a:uFillTx/>
              </a:rPr>
              <a:t>funcionamiento</a:t>
            </a:r>
            <a:r>
              <a:rPr lang="en" sz="1800" b="1" dirty="0">
                <a:solidFill>
                  <a:srgbClr val="000000"/>
                </a:solidFill>
                <a:uFillTx/>
              </a:rPr>
              <a:t>": </a:t>
            </a:r>
            <a:r>
              <a:rPr lang="en" sz="1800" dirty="0">
                <a:solidFill>
                  <a:srgbClr val="000000"/>
                </a:solidFill>
                <a:uFillTx/>
              </a:rPr>
              <a:t>Cualquier sistema de IA que aprenda de los malos ejemplos podría terminar convirtiéndose en socialmente inapropiado; tenemos que recordar que la mayoría de los sistemas de IA de hoy en día no tienen conocimiento de lo que están diciendo. Sólo una amplia escucha y el aprendizaje de diversos conjuntos de datos resolverá este problema.</a:t>
            </a:r>
            <a:endParaRPr sz="1800" dirty="0">
              <a:solidFill>
                <a:srgbClr val="000000"/>
              </a:solidFill>
              <a:uFillTx/>
            </a:endParaRPr>
          </a:p>
          <a:p>
            <a:pPr marL="457200" lvl="0" indent="-355600" algn="l" rtl="0">
              <a:spcBef>
                <a:spcPts val="1000"/>
              </a:spcBef>
              <a:spcAft>
                <a:spcPts val="0"/>
              </a:spcAft>
              <a:buClr>
                <a:srgbClr val="000000"/>
              </a:buClr>
              <a:buSzPts val="2000"/>
              <a:buAutoNum type="arabicPeriod"/>
            </a:pPr>
            <a:r>
              <a:rPr lang="en" sz="1800" b="1" dirty="0">
                <a:solidFill>
                  <a:srgbClr val="000000"/>
                </a:solidFill>
                <a:uFillTx/>
              </a:rPr>
              <a:t>La IA debería</a:t>
            </a:r>
            <a:r>
              <a:rPr lang="en" sz="1800" b="1" dirty="0">
                <a:solidFill>
                  <a:schemeClr val="accent1"/>
                </a:solidFill>
                <a:uFillTx/>
              </a:rPr>
              <a:t> nivelar el campo de juego</a:t>
            </a:r>
            <a:r>
              <a:rPr lang="en" sz="1800" b="1" dirty="0">
                <a:solidFill>
                  <a:srgbClr val="000000"/>
                </a:solidFill>
                <a:uFillTx/>
              </a:rPr>
              <a:t>: </a:t>
            </a:r>
            <a:r>
              <a:rPr lang="en" sz="1800" dirty="0">
                <a:solidFill>
                  <a:srgbClr val="000000"/>
                </a:solidFill>
                <a:uFillTx/>
              </a:rPr>
              <a:t>La IA ofrece nuevas oportunidades para democratizar la tecnología, especialmente por su capacidad de escalar. La comunidad de IA necesita acelerar el desarrollo de soluciones accesibles para nivelar el campo de juego y ampliar el grupo de talentos. </a:t>
            </a:r>
            <a:endParaRPr sz="1800" dirty="0">
              <a:solidFill>
                <a:srgbClr val="000000"/>
              </a:solidFill>
              <a:uFillTx/>
            </a:endParaRPr>
          </a:p>
          <a:p>
            <a:pPr marL="457200" lvl="0" indent="-355600" algn="l" rtl="0">
              <a:spcBef>
                <a:spcPts val="1000"/>
              </a:spcBef>
              <a:spcAft>
                <a:spcPts val="1000"/>
              </a:spcAft>
              <a:buClr>
                <a:srgbClr val="000000"/>
              </a:buClr>
              <a:buSzPts val="2000"/>
              <a:buAutoNum type="arabicPeriod"/>
            </a:pPr>
            <a:r>
              <a:rPr lang="en" sz="1800" b="1" dirty="0">
                <a:solidFill>
                  <a:srgbClr val="000000"/>
                </a:solidFill>
                <a:uFillTx/>
              </a:rPr>
              <a:t>La IA sustituirá, pero también debe </a:t>
            </a:r>
            <a:r>
              <a:rPr lang="en" sz="1800" b="1" dirty="0">
                <a:solidFill>
                  <a:schemeClr val="accent1"/>
                </a:solidFill>
                <a:uFillTx/>
              </a:rPr>
              <a:t>crear puestos de trabajo</a:t>
            </a:r>
            <a:r>
              <a:rPr lang="en" sz="1800" b="1" dirty="0">
                <a:solidFill>
                  <a:srgbClr val="000000"/>
                </a:solidFill>
                <a:uFillTx/>
              </a:rPr>
              <a:t>: </a:t>
            </a:r>
            <a:r>
              <a:rPr lang="en" sz="1800" dirty="0">
                <a:solidFill>
                  <a:srgbClr val="000000"/>
                </a:solidFill>
                <a:uFillTx/>
              </a:rPr>
              <a:t>Habrá nuevas oportunidades creadas por la automatización de las tareas repetitivas y mundanas de la IA, para que las personas puedan centrarse en lo que saben hacer bien, por ejemplo, construir relaciones, empatía y resolución de problemas.</a:t>
            </a:r>
            <a:endParaRPr sz="1800" b="1" dirty="0">
              <a:solidFill>
                <a:schemeClr val="accent1"/>
              </a:solidFill>
              <a:uFillTx/>
            </a:endParaRPr>
          </a:p>
        </p:txBody>
      </p:sp>
      <p:sp>
        <p:nvSpPr>
          <p:cNvPr id="459" name="Google Shape;459;g47648fd44f_0_275"/>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Ética del código</a:t>
            </a:r>
            <a:endParaRPr>
              <a:uFillTx/>
            </a:endParaRPr>
          </a:p>
        </p:txBody>
      </p:sp>
      <p:sp>
        <p:nvSpPr>
          <p:cNvPr id="460" name="Google Shape;460;g47648fd44f_0_275"/>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461" name="Google Shape;461;g47648fd44f_0_275"/>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35</a:t>
            </a:fld>
            <a:endParaRPr>
              <a:uFillTx/>
            </a:endParaRPr>
          </a:p>
        </p:txBody>
      </p:sp>
      <p:pic>
        <p:nvPicPr>
          <p:cNvPr id="462" name="Google Shape;462;g47648fd44f_0_275"/>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g47648fd44f_0_295"/>
          <p:cNvSpPr txBox="1">
            <a:spLocks noGrp="1"/>
          </p:cNvSpPr>
          <p:nvPr>
            <p:ph type="body" idx="1"/>
          </p:nvPr>
        </p:nvSpPr>
        <p:spPr>
          <a:xfrm>
            <a:off x="521369" y="1662250"/>
            <a:ext cx="11299800" cy="5059200"/>
          </a:xfrm>
          <a:prstGeom prst="rect">
            <a:avLst/>
          </a:prstGeom>
          <a:noFill/>
          <a:ln>
            <a:noFill/>
          </a:ln>
        </p:spPr>
        <p:txBody>
          <a:bodyPr spcFirstLastPara="1" wrap="square" lIns="0" tIns="45700" rIns="0" bIns="0" anchor="t" anchorCtr="0">
            <a:noAutofit/>
          </a:bodyPr>
          <a:lstStyle/>
          <a:p>
            <a:pPr marL="457200" lvl="0" indent="-355600" algn="l" rtl="0">
              <a:spcBef>
                <a:spcPts val="0"/>
              </a:spcBef>
              <a:spcAft>
                <a:spcPts val="0"/>
              </a:spcAft>
              <a:buClr>
                <a:srgbClr val="000000"/>
              </a:buClr>
              <a:buSzPts val="2000"/>
              <a:buAutoNum type="arabicPeriod"/>
            </a:pPr>
            <a:r>
              <a:rPr lang="en" sz="1800" b="1" dirty="0">
                <a:solidFill>
                  <a:schemeClr val="accent1"/>
                </a:solidFill>
                <a:uFillTx/>
              </a:rPr>
              <a:t>Uso Equitativo</a:t>
            </a:r>
            <a:r>
              <a:rPr lang="en" sz="1800" b="1" dirty="0">
                <a:solidFill>
                  <a:srgbClr val="000000"/>
                </a:solidFill>
                <a:uFillTx/>
              </a:rPr>
              <a:t>:</a:t>
            </a:r>
            <a:r>
              <a:rPr lang="en" sz="1800" dirty="0">
                <a:solidFill>
                  <a:srgbClr val="000000"/>
                </a:solidFill>
                <a:uFillTx/>
              </a:rPr>
              <a:t> El diseño no perjudica ni estigmatiza a ningún grupo de usuarios.</a:t>
            </a:r>
            <a:endParaRPr sz="1800" dirty="0">
              <a:solidFill>
                <a:srgbClr val="000000"/>
              </a:solidFill>
              <a:uFillTx/>
            </a:endParaRPr>
          </a:p>
          <a:p>
            <a:pPr marL="457200" lvl="0" indent="-355600" algn="l" rtl="0">
              <a:spcBef>
                <a:spcPts val="1000"/>
              </a:spcBef>
              <a:spcAft>
                <a:spcPts val="0"/>
              </a:spcAft>
              <a:buClr>
                <a:srgbClr val="000000"/>
              </a:buClr>
              <a:buSzPts val="2000"/>
              <a:buAutoNum type="arabicPeriod"/>
            </a:pPr>
            <a:r>
              <a:rPr lang="en" sz="1800" b="1" dirty="0">
                <a:solidFill>
                  <a:schemeClr val="accent1"/>
                </a:solidFill>
                <a:uFillTx/>
              </a:rPr>
              <a:t>Flexibilidad de uso</a:t>
            </a:r>
            <a:r>
              <a:rPr lang="en" sz="1800" b="1" dirty="0">
                <a:solidFill>
                  <a:srgbClr val="000000"/>
                </a:solidFill>
                <a:uFillTx/>
              </a:rPr>
              <a:t>:</a:t>
            </a:r>
            <a:r>
              <a:rPr lang="en" sz="1800" dirty="0">
                <a:solidFill>
                  <a:srgbClr val="000000"/>
                </a:solidFill>
                <a:uFillTx/>
              </a:rPr>
              <a:t> El diseño se adapta a una amplia gama de preferencias y capacidades individuales.</a:t>
            </a:r>
            <a:endParaRPr sz="1800" dirty="0">
              <a:solidFill>
                <a:srgbClr val="000000"/>
              </a:solidFill>
              <a:uFillTx/>
            </a:endParaRPr>
          </a:p>
          <a:p>
            <a:pPr marL="457200" lvl="0" indent="-355600" algn="l" rtl="0">
              <a:spcBef>
                <a:spcPts val="1000"/>
              </a:spcBef>
              <a:spcAft>
                <a:spcPts val="0"/>
              </a:spcAft>
              <a:buClr>
                <a:srgbClr val="000000"/>
              </a:buClr>
              <a:buSzPts val="2000"/>
              <a:buAutoNum type="arabicPeriod"/>
            </a:pPr>
            <a:r>
              <a:rPr lang="en" sz="1800" b="1" dirty="0">
                <a:solidFill>
                  <a:schemeClr val="accent1"/>
                </a:solidFill>
                <a:uFillTx/>
              </a:rPr>
              <a:t>Uso simple e intuitivo</a:t>
            </a:r>
            <a:r>
              <a:rPr lang="en" sz="1800" b="1" dirty="0">
                <a:solidFill>
                  <a:srgbClr val="000000"/>
                </a:solidFill>
                <a:uFillTx/>
              </a:rPr>
              <a:t>: </a:t>
            </a:r>
            <a:r>
              <a:rPr lang="en" sz="1800" dirty="0">
                <a:solidFill>
                  <a:srgbClr val="000000"/>
                </a:solidFill>
                <a:uFillTx/>
              </a:rPr>
              <a:t>El uso del diseño es fácil de entender, independientemente de la experiencia, el conocimiento, las habilidades lingüísticas o el nivel de concentración actual del usuario.</a:t>
            </a:r>
            <a:endParaRPr sz="1800" dirty="0">
              <a:solidFill>
                <a:srgbClr val="000000"/>
              </a:solidFill>
              <a:uFillTx/>
            </a:endParaRPr>
          </a:p>
          <a:p>
            <a:pPr marL="457200" lvl="0" indent="-355600" algn="l" rtl="0">
              <a:spcBef>
                <a:spcPts val="1000"/>
              </a:spcBef>
              <a:spcAft>
                <a:spcPts val="0"/>
              </a:spcAft>
              <a:buClr>
                <a:srgbClr val="000000"/>
              </a:buClr>
              <a:buSzPts val="2000"/>
              <a:buAutoNum type="arabicPeriod"/>
            </a:pPr>
            <a:r>
              <a:rPr lang="en" sz="1800" b="1" dirty="0">
                <a:solidFill>
                  <a:schemeClr val="accent1"/>
                </a:solidFill>
                <a:uFillTx/>
              </a:rPr>
              <a:t>Información perceptible</a:t>
            </a:r>
            <a:r>
              <a:rPr lang="en" sz="1800" b="1" dirty="0">
                <a:solidFill>
                  <a:srgbClr val="000000"/>
                </a:solidFill>
                <a:uFillTx/>
              </a:rPr>
              <a:t>: </a:t>
            </a:r>
            <a:r>
              <a:rPr lang="en" sz="1800" dirty="0">
                <a:solidFill>
                  <a:srgbClr val="000000"/>
                </a:solidFill>
                <a:uFillTx/>
              </a:rPr>
              <a:t>El diseño comunica la información necesaria de manera efectiva al usuario, independientemente de las condiciones ambientales o de las habilidades sensoriales del usuario.</a:t>
            </a:r>
            <a:endParaRPr sz="1800" dirty="0">
              <a:solidFill>
                <a:srgbClr val="000000"/>
              </a:solidFill>
              <a:uFillTx/>
            </a:endParaRPr>
          </a:p>
          <a:p>
            <a:pPr marL="457200" lvl="0" indent="-355600" algn="l" rtl="0">
              <a:spcBef>
                <a:spcPts val="1000"/>
              </a:spcBef>
              <a:spcAft>
                <a:spcPts val="0"/>
              </a:spcAft>
              <a:buClr>
                <a:srgbClr val="000000"/>
              </a:buClr>
              <a:buSzPts val="2000"/>
              <a:buAutoNum type="arabicPeriod"/>
            </a:pPr>
            <a:r>
              <a:rPr lang="en" sz="1800" b="1" dirty="0">
                <a:solidFill>
                  <a:schemeClr val="accent1"/>
                </a:solidFill>
                <a:uFillTx/>
              </a:rPr>
              <a:t>Tolerancia a errores</a:t>
            </a:r>
            <a:r>
              <a:rPr lang="en" sz="1800" b="1" dirty="0">
                <a:solidFill>
                  <a:srgbClr val="000000"/>
                </a:solidFill>
                <a:uFillTx/>
              </a:rPr>
              <a:t>: </a:t>
            </a:r>
            <a:r>
              <a:rPr lang="en" sz="1800" dirty="0">
                <a:solidFill>
                  <a:srgbClr val="000000"/>
                </a:solidFill>
                <a:uFillTx/>
              </a:rPr>
              <a:t>El diseño minimiza los peligros y las consecuencias adversas de acciones accidentales o no intencionadas.</a:t>
            </a:r>
            <a:endParaRPr sz="1800" dirty="0">
              <a:solidFill>
                <a:srgbClr val="000000"/>
              </a:solidFill>
              <a:uFillTx/>
            </a:endParaRPr>
          </a:p>
          <a:p>
            <a:pPr marL="457200" lvl="0" indent="-355600" algn="l" rtl="0">
              <a:spcBef>
                <a:spcPts val="1000"/>
              </a:spcBef>
              <a:spcAft>
                <a:spcPts val="0"/>
              </a:spcAft>
              <a:buClr>
                <a:srgbClr val="000000"/>
              </a:buClr>
              <a:buSzPts val="2000"/>
              <a:buAutoNum type="arabicPeriod"/>
            </a:pPr>
            <a:r>
              <a:rPr lang="en" sz="1800" b="1" dirty="0">
                <a:solidFill>
                  <a:schemeClr val="accent1"/>
                </a:solidFill>
                <a:uFillTx/>
              </a:rPr>
              <a:t>Bajo Esfuerzo Físico</a:t>
            </a:r>
            <a:r>
              <a:rPr lang="en" sz="1800" b="1" dirty="0">
                <a:solidFill>
                  <a:srgbClr val="000000"/>
                </a:solidFill>
                <a:uFillTx/>
              </a:rPr>
              <a:t>: </a:t>
            </a:r>
            <a:r>
              <a:rPr lang="en" sz="1800" dirty="0">
                <a:solidFill>
                  <a:srgbClr val="000000"/>
                </a:solidFill>
                <a:uFillTx/>
              </a:rPr>
              <a:t>El diseño se puede utilizar de forma eficiente y cómoda, y con un mínimo de fatiga.</a:t>
            </a:r>
            <a:endParaRPr sz="1800" dirty="0">
              <a:solidFill>
                <a:srgbClr val="000000"/>
              </a:solidFill>
              <a:uFillTx/>
            </a:endParaRPr>
          </a:p>
          <a:p>
            <a:pPr marL="457200" lvl="0" indent="-355600" algn="l" rtl="0">
              <a:spcBef>
                <a:spcPts val="1000"/>
              </a:spcBef>
              <a:spcAft>
                <a:spcPts val="1000"/>
              </a:spcAft>
              <a:buClr>
                <a:srgbClr val="000000"/>
              </a:buClr>
              <a:buSzPts val="2000"/>
              <a:buAutoNum type="arabicPeriod"/>
            </a:pPr>
            <a:r>
              <a:rPr lang="en" sz="1800" b="1" dirty="0">
                <a:solidFill>
                  <a:schemeClr val="accent1"/>
                </a:solidFill>
                <a:uFillTx/>
              </a:rPr>
              <a:t>Tamaño y espacio para el acercamiento y uso: </a:t>
            </a:r>
            <a:r>
              <a:rPr lang="en" sz="1800" dirty="0">
                <a:solidFill>
                  <a:srgbClr val="000000"/>
                </a:solidFill>
                <a:uFillTx/>
              </a:rPr>
              <a:t>Se proporcionan el tamaño y el espacio adecuados para el acercamiento, el alcance, la manipulación y el uso, independientemente del tamaño corporal, la postura o la movilidad del usuario.</a:t>
            </a:r>
            <a:endParaRPr sz="1800" b="1" dirty="0">
              <a:solidFill>
                <a:srgbClr val="000000"/>
              </a:solidFill>
              <a:uFillTx/>
            </a:endParaRPr>
          </a:p>
        </p:txBody>
      </p:sp>
      <p:sp>
        <p:nvSpPr>
          <p:cNvPr id="468" name="Google Shape;468;g47648fd44f_0_295"/>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dirty="0">
                <a:uFillTx/>
              </a:rPr>
              <a:t>Diseño centrado en el ser humano: Principios</a:t>
            </a:r>
            <a:endParaRPr dirty="0">
              <a:uFillTx/>
            </a:endParaRPr>
          </a:p>
        </p:txBody>
      </p:sp>
      <p:sp>
        <p:nvSpPr>
          <p:cNvPr id="469" name="Google Shape;469;g47648fd44f_0_295"/>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470" name="Google Shape;470;g47648fd44f_0_295"/>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36</a:t>
            </a:fld>
            <a:endParaRPr>
              <a:uFillTx/>
            </a:endParaRPr>
          </a:p>
        </p:txBody>
      </p:sp>
      <p:pic>
        <p:nvPicPr>
          <p:cNvPr id="471" name="Google Shape;471;g47648fd44f_0_295"/>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g47648fd44f_0_303"/>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Diseño centrado en el ser humano: Enfoque</a:t>
            </a:r>
            <a:endParaRPr>
              <a:uFillTx/>
            </a:endParaRPr>
          </a:p>
        </p:txBody>
      </p:sp>
      <p:sp>
        <p:nvSpPr>
          <p:cNvPr id="477" name="Google Shape;477;g47648fd44f_0_303"/>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478" name="Google Shape;478;g47648fd44f_0_303"/>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37</a:t>
            </a:fld>
            <a:endParaRPr>
              <a:uFillTx/>
            </a:endParaRPr>
          </a:p>
        </p:txBody>
      </p:sp>
      <p:pic>
        <p:nvPicPr>
          <p:cNvPr id="479" name="Google Shape;479;g47648fd44f_0_303"/>
          <p:cNvPicPr preferRelativeResize="0"/>
          <p:nvPr/>
        </p:nvPicPr>
        <p:blipFill>
          <a:blip r:embed="rId3"/>
          <a:stretch>
            <a:fillRect/>
          </a:stretch>
        </p:blipFill>
        <p:spPr>
          <a:xfrm>
            <a:off x="7320175" y="188500"/>
            <a:ext cx="1180000" cy="780650"/>
          </a:xfrm>
          <a:prstGeom prst="rect">
            <a:avLst/>
          </a:prstGeom>
          <a:noFill/>
          <a:ln>
            <a:noFill/>
          </a:ln>
        </p:spPr>
      </p:pic>
      <p:pic>
        <p:nvPicPr>
          <p:cNvPr id="480" name="Google Shape;480;g47648fd44f_0_303"/>
          <p:cNvPicPr preferRelativeResize="0"/>
          <p:nvPr/>
        </p:nvPicPr>
        <p:blipFill rotWithShape="1">
          <a:blip r:embed="rId4"/>
          <a:srcRect b="14074"/>
          <a:stretch/>
        </p:blipFill>
        <p:spPr>
          <a:xfrm>
            <a:off x="936313" y="1546950"/>
            <a:ext cx="10335275" cy="4663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5"/>
          <p:cNvSpPr txBox="1">
            <a:spLocks/>
          </p:cNvSpPr>
          <p:nvPr/>
        </p:nvSpPr>
        <p:spPr>
          <a:xfrm>
            <a:off x="1216025" y="1368425"/>
            <a:ext cx="10023600" cy="3051300"/>
          </a:xfrm>
          <a:prstGeom prst="rect">
            <a:avLst/>
          </a:prstGeom>
          <a:noFill/>
          <a:ln>
            <a:noFill/>
          </a:ln>
        </p:spPr>
        <p:txBody>
          <a:bodyPr spcFirstLastPara="1" wrap="square" lIns="64275" tIns="64275" rIns="64275" bIns="64275" anchor="t" anchorCtr="0">
            <a:noAutofit/>
          </a:bodyPr>
          <a:lstStyle/>
          <a:p>
            <a:pPr marL="0" marR="0" lvl="0" indent="0" algn="l" rtl="0">
              <a:lnSpc>
                <a:spcPct val="115000"/>
              </a:lnSpc>
              <a:spcBef>
                <a:spcPts val="0"/>
              </a:spcBef>
              <a:spcAft>
                <a:spcPts val="0"/>
              </a:spcAft>
              <a:buClr>
                <a:srgbClr val="FFFFFF"/>
              </a:buClr>
              <a:buSzPts val="1500"/>
              <a:buFont typeface="Avenir"/>
              <a:buNone/>
            </a:pPr>
            <a:r>
              <a:rPr lang="en" sz="2000" b="1" i="0" u="none" dirty="0">
                <a:solidFill>
                  <a:srgbClr val="FFFFFF"/>
                </a:solidFill>
                <a:uFillTx/>
                <a:latin typeface="Avenir"/>
                <a:ea typeface="Avenir"/>
                <a:cs typeface="Avenir"/>
                <a:sym typeface="Avenir"/>
              </a:rPr>
              <a:t>09:00-09:</a:t>
            </a:r>
            <a:r>
              <a:rPr lang="en" sz="2000" b="1" dirty="0">
                <a:solidFill>
                  <a:srgbClr val="FFFFFF"/>
                </a:solidFill>
                <a:uFillTx/>
                <a:latin typeface="Avenir"/>
                <a:ea typeface="Avenir"/>
                <a:cs typeface="Avenir"/>
                <a:sym typeface="Avenir"/>
              </a:rPr>
              <a:t>15</a:t>
            </a:r>
            <a:r>
              <a:rPr lang="en" sz="2000" b="1" i="1" u="none" dirty="0">
                <a:solidFill>
                  <a:srgbClr val="FFFFFF"/>
                </a:solidFill>
                <a:uFillTx/>
                <a:latin typeface="Avenir"/>
                <a:ea typeface="Avenir"/>
                <a:cs typeface="Avenir"/>
                <a:sym typeface="Avenir"/>
              </a:rPr>
              <a:t> Juego e introducción de Siri </a:t>
            </a:r>
            <a:r>
              <a:rPr lang="es-ES" sz="2000" b="1" i="1" u="none" dirty="0" smtClean="0">
                <a:solidFill>
                  <a:srgbClr val="FFFFFF"/>
                </a:solidFill>
                <a:uFillTx/>
                <a:latin typeface="Avenir"/>
                <a:ea typeface="Avenir"/>
                <a:cs typeface="Avenir"/>
                <a:sym typeface="Avenir"/>
              </a:rPr>
              <a:t>para romper el hielo</a:t>
            </a:r>
            <a:endParaRPr sz="2000" i="1" dirty="0">
              <a:uFillTx/>
            </a:endParaRPr>
          </a:p>
          <a:p>
            <a:pPr marL="0" marR="0" lvl="0" indent="0" algn="l" rtl="0">
              <a:lnSpc>
                <a:spcPct val="115000"/>
              </a:lnSpc>
              <a:spcBef>
                <a:spcPts val="1000"/>
              </a:spcBef>
              <a:spcAft>
                <a:spcPts val="0"/>
              </a:spcAft>
              <a:buClr>
                <a:srgbClr val="FFFFFF"/>
              </a:buClr>
              <a:buSzPts val="1500"/>
              <a:buFont typeface="Avenir"/>
              <a:buNone/>
            </a:pPr>
            <a:r>
              <a:rPr lang="en" sz="2000" b="1" i="0" u="none" dirty="0">
                <a:solidFill>
                  <a:srgbClr val="FFFFFF"/>
                </a:solidFill>
                <a:uFillTx/>
                <a:latin typeface="Avenir"/>
                <a:ea typeface="Avenir"/>
                <a:cs typeface="Avenir"/>
                <a:sym typeface="Avenir"/>
              </a:rPr>
              <a:t>09:</a:t>
            </a:r>
            <a:r>
              <a:rPr lang="en" sz="2000" b="1" dirty="0">
                <a:solidFill>
                  <a:srgbClr val="FFFFFF"/>
                </a:solidFill>
                <a:uFillTx/>
                <a:latin typeface="Avenir"/>
                <a:ea typeface="Avenir"/>
                <a:cs typeface="Avenir"/>
                <a:sym typeface="Avenir"/>
              </a:rPr>
              <a:t>15-09</a:t>
            </a:r>
            <a:r>
              <a:rPr lang="en" sz="2000" b="1" i="0" u="none" dirty="0">
                <a:solidFill>
                  <a:srgbClr val="FFFFFF"/>
                </a:solidFill>
                <a:uFillTx/>
                <a:latin typeface="Avenir"/>
                <a:ea typeface="Avenir"/>
                <a:cs typeface="Avenir"/>
                <a:sym typeface="Avenir"/>
              </a:rPr>
              <a:t>:30</a:t>
            </a:r>
            <a:r>
              <a:rPr lang="en" sz="2000" b="0" i="1" u="none" dirty="0">
                <a:solidFill>
                  <a:srgbClr val="FFFFFF"/>
                </a:solidFill>
                <a:uFillTx/>
                <a:latin typeface="Avenir"/>
                <a:ea typeface="Avenir"/>
                <a:cs typeface="Avenir"/>
                <a:sym typeface="Avenir"/>
              </a:rPr>
              <a:t> Objetivos de Desarrollo Sostenible de la </a:t>
            </a:r>
            <a:r>
              <a:rPr lang="en" sz="2000" b="1" i="0" u="none" dirty="0">
                <a:solidFill>
                  <a:srgbClr val="FFFFFF"/>
                </a:solidFill>
                <a:uFillTx/>
                <a:latin typeface="Avenir"/>
                <a:ea typeface="Avenir"/>
                <a:cs typeface="Avenir"/>
                <a:sym typeface="Avenir"/>
              </a:rPr>
              <a:t>ONU</a:t>
            </a:r>
            <a:r>
              <a:rPr lang="en" sz="2000" i="1" dirty="0">
                <a:solidFill>
                  <a:srgbClr val="FFFFFF"/>
                </a:solidFill>
                <a:uFillTx/>
                <a:latin typeface="Avenir"/>
                <a:ea typeface="Avenir"/>
                <a:cs typeface="Avenir"/>
                <a:sym typeface="Avenir"/>
              </a:rPr>
              <a:t> </a:t>
            </a:r>
            <a:r>
              <a:rPr lang="en" sz="2000" i="1" dirty="0" smtClean="0">
                <a:solidFill>
                  <a:srgbClr val="FFFFFF"/>
                </a:solidFill>
                <a:uFillTx/>
                <a:latin typeface="Avenir"/>
                <a:ea typeface="Avenir"/>
                <a:cs typeface="Avenir"/>
                <a:sym typeface="Avenir"/>
              </a:rPr>
              <a:t>(ODS)</a:t>
            </a:r>
            <a:endParaRPr sz="2000" dirty="0">
              <a:uFillTx/>
            </a:endParaRPr>
          </a:p>
          <a:p>
            <a:pPr marL="0" marR="0" lvl="0" indent="0" algn="l" rtl="0">
              <a:lnSpc>
                <a:spcPct val="115000"/>
              </a:lnSpc>
              <a:spcBef>
                <a:spcPts val="0"/>
              </a:spcBef>
              <a:spcAft>
                <a:spcPts val="0"/>
              </a:spcAft>
              <a:buClr>
                <a:srgbClr val="FFFFFF"/>
              </a:buClr>
              <a:buSzPts val="1500"/>
              <a:buFont typeface="Avenir"/>
              <a:buNone/>
            </a:pPr>
            <a:r>
              <a:rPr lang="en" sz="2000" b="1" dirty="0">
                <a:solidFill>
                  <a:srgbClr val="FFFFFF"/>
                </a:solidFill>
                <a:uFillTx/>
                <a:latin typeface="Avenir"/>
                <a:ea typeface="Avenir"/>
                <a:cs typeface="Avenir"/>
                <a:sym typeface="Avenir"/>
              </a:rPr>
              <a:t>09</a:t>
            </a:r>
            <a:r>
              <a:rPr lang="en" sz="2000" b="1" i="0" u="none" dirty="0">
                <a:solidFill>
                  <a:srgbClr val="FFFFFF"/>
                </a:solidFill>
                <a:uFillTx/>
                <a:latin typeface="Avenir"/>
                <a:ea typeface="Avenir"/>
                <a:cs typeface="Avenir"/>
                <a:sym typeface="Avenir"/>
              </a:rPr>
              <a:t>:30-12:00 </a:t>
            </a:r>
            <a:r>
              <a:rPr lang="en" sz="2000" b="1" dirty="0">
                <a:solidFill>
                  <a:srgbClr val="FFFFFF"/>
                </a:solidFill>
                <a:uFillTx/>
                <a:latin typeface="Avenir"/>
                <a:ea typeface="Avenir"/>
                <a:cs typeface="Avenir"/>
                <a:sym typeface="Avenir"/>
              </a:rPr>
              <a:t>Sesión de</a:t>
            </a:r>
            <a:r>
              <a:rPr lang="en" sz="2000" b="1" i="0" u="none" dirty="0">
                <a:solidFill>
                  <a:srgbClr val="FFFFFF"/>
                </a:solidFill>
                <a:uFillTx/>
                <a:latin typeface="Avenir"/>
                <a:ea typeface="Avenir"/>
                <a:cs typeface="Avenir"/>
                <a:sym typeface="Avenir"/>
              </a:rPr>
              <a:t> trabajo </a:t>
            </a:r>
            <a:r>
              <a:rPr lang="en" sz="2000" b="1" dirty="0">
                <a:solidFill>
                  <a:srgbClr val="FFFFFF"/>
                </a:solidFill>
                <a:uFillTx/>
                <a:latin typeface="Avenir"/>
                <a:ea typeface="Avenir"/>
                <a:cs typeface="Avenir"/>
                <a:sym typeface="Avenir"/>
              </a:rPr>
              <a:t>I:</a:t>
            </a:r>
            <a:r>
              <a:rPr lang="en" sz="2000" b="1" i="0" u="none" dirty="0">
                <a:solidFill>
                  <a:srgbClr val="FFFFFF"/>
                </a:solidFill>
                <a:uFillTx/>
                <a:latin typeface="Avenir"/>
                <a:ea typeface="Avenir"/>
                <a:cs typeface="Avenir"/>
                <a:sym typeface="Avenir"/>
              </a:rPr>
              <a:t> Técnicas de </a:t>
            </a:r>
            <a:r>
              <a:rPr lang="en" sz="2000" b="1" i="0" u="none" dirty="0" smtClean="0">
                <a:solidFill>
                  <a:srgbClr val="FFFFFF"/>
                </a:solidFill>
                <a:uFillTx/>
                <a:latin typeface="Avenir"/>
                <a:ea typeface="Avenir"/>
                <a:cs typeface="Avenir"/>
                <a:sym typeface="Avenir"/>
              </a:rPr>
              <a:t>programación</a:t>
            </a:r>
            <a:endParaRPr sz="2000" b="1" dirty="0">
              <a:solidFill>
                <a:srgbClr val="FFFFFF"/>
              </a:solidFill>
              <a:uFillTx/>
              <a:latin typeface="Avenir"/>
              <a:ea typeface="Avenir"/>
              <a:cs typeface="Avenir"/>
              <a:sym typeface="Avenir"/>
            </a:endParaRPr>
          </a:p>
          <a:p>
            <a:pPr marL="0" marR="0" lvl="0" indent="0" algn="l" rtl="0">
              <a:lnSpc>
                <a:spcPct val="115000"/>
              </a:lnSpc>
              <a:spcBef>
                <a:spcPts val="1000"/>
              </a:spcBef>
              <a:spcAft>
                <a:spcPts val="0"/>
              </a:spcAft>
              <a:buClr>
                <a:srgbClr val="FFFFFF"/>
              </a:buClr>
              <a:buSzPts val="1500"/>
              <a:buFont typeface="Avenir"/>
              <a:buNone/>
            </a:pPr>
            <a:r>
              <a:rPr lang="en" sz="2000" b="1" dirty="0">
                <a:solidFill>
                  <a:srgbClr val="FFFFFF"/>
                </a:solidFill>
                <a:uFillTx/>
                <a:latin typeface="Avenir"/>
                <a:ea typeface="Avenir"/>
                <a:cs typeface="Avenir"/>
                <a:sym typeface="Avenir"/>
              </a:rPr>
              <a:t>12</a:t>
            </a:r>
            <a:r>
              <a:rPr lang="en" sz="2000" b="1" i="0" u="none" dirty="0">
                <a:solidFill>
                  <a:srgbClr val="FFFFFF"/>
                </a:solidFill>
                <a:uFillTx/>
                <a:latin typeface="Avenir"/>
                <a:ea typeface="Avenir"/>
                <a:cs typeface="Avenir"/>
                <a:sym typeface="Avenir"/>
              </a:rPr>
              <a:t>:</a:t>
            </a:r>
            <a:r>
              <a:rPr lang="en" sz="2000" b="1" dirty="0">
                <a:solidFill>
                  <a:srgbClr val="FFFFFF"/>
                </a:solidFill>
                <a:uFillTx/>
                <a:latin typeface="Avenir"/>
                <a:ea typeface="Avenir"/>
                <a:cs typeface="Avenir"/>
                <a:sym typeface="Avenir"/>
              </a:rPr>
              <a:t>00-12</a:t>
            </a:r>
            <a:r>
              <a:rPr lang="en" sz="2000" b="1" i="0" u="none" dirty="0">
                <a:solidFill>
                  <a:srgbClr val="FFFFFF"/>
                </a:solidFill>
                <a:uFillTx/>
                <a:latin typeface="Avenir"/>
                <a:ea typeface="Avenir"/>
                <a:cs typeface="Avenir"/>
                <a:sym typeface="Avenir"/>
              </a:rPr>
              <a:t>:45</a:t>
            </a:r>
            <a:r>
              <a:rPr lang="en" sz="2000" dirty="0">
                <a:solidFill>
                  <a:srgbClr val="FFFFFF"/>
                </a:solidFill>
                <a:uFillTx/>
                <a:latin typeface="Avenir"/>
                <a:ea typeface="Avenir"/>
                <a:cs typeface="Avenir"/>
                <a:sym typeface="Avenir"/>
              </a:rPr>
              <a:t> Pausa para</a:t>
            </a:r>
            <a:r>
              <a:rPr lang="en" sz="2000" b="1" i="0" u="none" dirty="0">
                <a:solidFill>
                  <a:srgbClr val="FFFFFF"/>
                </a:solidFill>
                <a:uFillTx/>
                <a:latin typeface="Avenir"/>
                <a:ea typeface="Avenir"/>
                <a:cs typeface="Avenir"/>
                <a:sym typeface="Avenir"/>
              </a:rPr>
              <a:t> el almuerzo</a:t>
            </a:r>
            <a:endParaRPr sz="2000" dirty="0">
              <a:uFillTx/>
            </a:endParaRPr>
          </a:p>
          <a:p>
            <a:pPr marL="12700" marR="0" lvl="1" indent="0" algn="l" rtl="0">
              <a:lnSpc>
                <a:spcPct val="115000"/>
              </a:lnSpc>
              <a:spcBef>
                <a:spcPts val="1000"/>
              </a:spcBef>
              <a:spcAft>
                <a:spcPts val="0"/>
              </a:spcAft>
              <a:buClr>
                <a:srgbClr val="FFFFFF"/>
              </a:buClr>
              <a:buSzPts val="1500"/>
              <a:buFont typeface="Avenir"/>
              <a:buNone/>
            </a:pPr>
            <a:r>
              <a:rPr lang="en" sz="2000" b="1" dirty="0" smtClean="0">
                <a:solidFill>
                  <a:srgbClr val="FFFFFF"/>
                </a:solidFill>
                <a:uFillTx/>
                <a:latin typeface="Avenir"/>
                <a:ea typeface="Avenir"/>
                <a:cs typeface="Avenir"/>
                <a:sym typeface="Avenir"/>
              </a:rPr>
              <a:t>12</a:t>
            </a:r>
            <a:r>
              <a:rPr lang="en" sz="2000" b="1" i="0" u="none" strike="noStrike" cap="none" dirty="0" smtClean="0">
                <a:solidFill>
                  <a:srgbClr val="FFFFFF"/>
                </a:solidFill>
                <a:uFillTx/>
                <a:latin typeface="Avenir"/>
                <a:ea typeface="Avenir"/>
                <a:cs typeface="Avenir"/>
                <a:sym typeface="Avenir"/>
              </a:rPr>
              <a:t>:</a:t>
            </a:r>
            <a:r>
              <a:rPr lang="en" sz="2000" b="1" dirty="0" smtClean="0">
                <a:solidFill>
                  <a:srgbClr val="FFFFFF"/>
                </a:solidFill>
                <a:uFillTx/>
                <a:latin typeface="Avenir"/>
                <a:ea typeface="Avenir"/>
                <a:cs typeface="Avenir"/>
                <a:sym typeface="Avenir"/>
              </a:rPr>
              <a:t>45-13</a:t>
            </a:r>
            <a:r>
              <a:rPr lang="en" sz="2000" b="1" i="0" u="none" strike="noStrike" cap="none" dirty="0" smtClean="0">
                <a:solidFill>
                  <a:srgbClr val="FFFFFF"/>
                </a:solidFill>
                <a:uFillTx/>
                <a:latin typeface="Avenir"/>
                <a:ea typeface="Avenir"/>
                <a:cs typeface="Avenir"/>
                <a:sym typeface="Avenir"/>
              </a:rPr>
              <a:t>:00 </a:t>
            </a:r>
            <a:r>
              <a:rPr lang="en" sz="2000" i="1" u="none" strike="noStrike" cap="none" dirty="0" smtClean="0">
                <a:solidFill>
                  <a:srgbClr val="FFFFFF"/>
                </a:solidFill>
                <a:uFillTx/>
                <a:latin typeface="Avenir"/>
                <a:ea typeface="Avenir"/>
                <a:cs typeface="Avenir"/>
                <a:sym typeface="Avenir"/>
              </a:rPr>
              <a:t>AI</a:t>
            </a:r>
            <a:r>
              <a:rPr lang="en" sz="2000" i="1" dirty="0" smtClean="0">
                <a:solidFill>
                  <a:srgbClr val="FFFFFF"/>
                </a:solidFill>
                <a:uFillTx/>
                <a:latin typeface="Avenir"/>
                <a:ea typeface="Avenir"/>
                <a:cs typeface="Avenir"/>
                <a:sym typeface="Avenir"/>
              </a:rPr>
              <a:t> </a:t>
            </a:r>
            <a:r>
              <a:rPr lang="en" sz="2000" i="1" dirty="0">
                <a:solidFill>
                  <a:srgbClr val="FFFFFF"/>
                </a:solidFill>
                <a:uFillTx/>
                <a:latin typeface="Avenir"/>
                <a:ea typeface="Avenir"/>
                <a:cs typeface="Avenir"/>
                <a:sym typeface="Avenir"/>
              </a:rPr>
              <a:t>Juego de Ética y ejemplo en Youtube</a:t>
            </a:r>
            <a:endParaRPr sz="2000" i="1" dirty="0">
              <a:solidFill>
                <a:srgbClr val="FFFFFF"/>
              </a:solidFill>
              <a:uFillTx/>
              <a:latin typeface="Avenir"/>
              <a:ea typeface="Avenir"/>
              <a:cs typeface="Avenir"/>
              <a:sym typeface="Avenir"/>
            </a:endParaRPr>
          </a:p>
          <a:p>
            <a:pPr marL="12700" marR="0" lvl="1" indent="0" algn="l" rtl="0">
              <a:lnSpc>
                <a:spcPct val="115000"/>
              </a:lnSpc>
              <a:spcBef>
                <a:spcPts val="0"/>
              </a:spcBef>
              <a:spcAft>
                <a:spcPts val="0"/>
              </a:spcAft>
              <a:buClr>
                <a:srgbClr val="FFFFFF"/>
              </a:buClr>
              <a:buSzPts val="1500"/>
              <a:buFont typeface="Avenir"/>
              <a:buNone/>
            </a:pPr>
            <a:r>
              <a:rPr lang="en" sz="2000" b="1" dirty="0" smtClean="0">
                <a:solidFill>
                  <a:srgbClr val="FFFFFF"/>
                </a:solidFill>
                <a:uFillTx/>
                <a:latin typeface="Avenir"/>
                <a:ea typeface="Avenir"/>
                <a:cs typeface="Avenir"/>
                <a:sym typeface="Avenir"/>
              </a:rPr>
              <a:t>13:00-15:00 Sesión </a:t>
            </a:r>
            <a:r>
              <a:rPr lang="en" sz="2000" b="1" dirty="0">
                <a:solidFill>
                  <a:srgbClr val="FFFFFF"/>
                </a:solidFill>
                <a:uFillTx/>
                <a:latin typeface="Avenir"/>
                <a:ea typeface="Avenir"/>
                <a:cs typeface="Avenir"/>
                <a:sym typeface="Avenir"/>
              </a:rPr>
              <a:t>de talleres II: Herramientas de IA y APIs</a:t>
            </a:r>
            <a:endParaRPr sz="2000" dirty="0">
              <a:uFillTx/>
            </a:endParaRPr>
          </a:p>
          <a:p>
            <a:pPr marL="0" marR="0" lvl="0" indent="0" algn="l" rtl="0">
              <a:lnSpc>
                <a:spcPct val="115000"/>
              </a:lnSpc>
              <a:spcBef>
                <a:spcPts val="1000"/>
              </a:spcBef>
              <a:spcAft>
                <a:spcPts val="0"/>
              </a:spcAft>
              <a:buClr>
                <a:srgbClr val="FFFFFF"/>
              </a:buClr>
              <a:buSzPts val="1500"/>
              <a:buFont typeface="Avenir"/>
              <a:buNone/>
            </a:pPr>
            <a:r>
              <a:rPr lang="en" sz="2000" b="1" i="0" u="none" dirty="0" smtClean="0">
                <a:solidFill>
                  <a:srgbClr val="FFFFFF"/>
                </a:solidFill>
                <a:uFillTx/>
                <a:latin typeface="Avenir"/>
                <a:ea typeface="Avenir"/>
                <a:cs typeface="Avenir"/>
                <a:sym typeface="Avenir"/>
              </a:rPr>
              <a:t>15:00-15:</a:t>
            </a:r>
            <a:r>
              <a:rPr lang="en" sz="2000" b="1" dirty="0" smtClean="0">
                <a:solidFill>
                  <a:srgbClr val="FFFFFF"/>
                </a:solidFill>
                <a:uFillTx/>
                <a:latin typeface="Avenir"/>
                <a:ea typeface="Avenir"/>
                <a:cs typeface="Avenir"/>
                <a:sym typeface="Avenir"/>
              </a:rPr>
              <a:t>15</a:t>
            </a:r>
            <a:r>
              <a:rPr lang="en" sz="2000" i="1" dirty="0" smtClean="0">
                <a:solidFill>
                  <a:srgbClr val="FFFFFF"/>
                </a:solidFill>
                <a:uFillTx/>
                <a:latin typeface="Avenir"/>
                <a:ea typeface="Avenir"/>
                <a:cs typeface="Avenir"/>
                <a:sym typeface="Avenir"/>
              </a:rPr>
              <a:t> Diseño </a:t>
            </a:r>
            <a:r>
              <a:rPr lang="en" sz="2000" i="1" dirty="0">
                <a:solidFill>
                  <a:srgbClr val="FFFFFF"/>
                </a:solidFill>
                <a:uFillTx/>
                <a:latin typeface="Avenir"/>
                <a:ea typeface="Avenir"/>
                <a:cs typeface="Avenir"/>
                <a:sym typeface="Avenir"/>
              </a:rPr>
              <a:t>centrado en el</a:t>
            </a:r>
            <a:r>
              <a:rPr lang="en" sz="2000" b="1" dirty="0">
                <a:solidFill>
                  <a:srgbClr val="FFFFFF"/>
                </a:solidFill>
                <a:uFillTx/>
                <a:latin typeface="Avenir"/>
                <a:ea typeface="Avenir"/>
                <a:cs typeface="Avenir"/>
                <a:sym typeface="Avenir"/>
              </a:rPr>
              <a:t> ser humano</a:t>
            </a:r>
            <a:r>
              <a:rPr lang="en" sz="2000" i="1" dirty="0">
                <a:solidFill>
                  <a:srgbClr val="FFFFFF"/>
                </a:solidFill>
                <a:uFillTx/>
                <a:latin typeface="Avenir"/>
                <a:ea typeface="Avenir"/>
                <a:cs typeface="Avenir"/>
                <a:sym typeface="Avenir"/>
              </a:rPr>
              <a:t> y IA</a:t>
            </a:r>
            <a:r>
              <a:rPr lang="en" sz="2000" i="1" dirty="0">
                <a:solidFill>
                  <a:schemeClr val="lt1"/>
                </a:solidFill>
                <a:uFillTx/>
                <a:latin typeface="Avenir"/>
                <a:ea typeface="Avenir"/>
                <a:cs typeface="Avenir"/>
                <a:sym typeface="Avenir"/>
              </a:rPr>
              <a:t> para buenos ejemplos</a:t>
            </a:r>
            <a:endParaRPr sz="2000" b="1" i="1" dirty="0">
              <a:solidFill>
                <a:srgbClr val="FFFFFF"/>
              </a:solidFill>
              <a:uFillTx/>
              <a:latin typeface="Avenir"/>
              <a:ea typeface="Avenir"/>
              <a:cs typeface="Avenir"/>
              <a:sym typeface="Avenir"/>
            </a:endParaRPr>
          </a:p>
          <a:p>
            <a:pPr marL="0" marR="0" lvl="0" indent="0" algn="l" rtl="0">
              <a:lnSpc>
                <a:spcPct val="115000"/>
              </a:lnSpc>
              <a:spcBef>
                <a:spcPts val="0"/>
              </a:spcBef>
              <a:spcAft>
                <a:spcPts val="0"/>
              </a:spcAft>
              <a:buClr>
                <a:srgbClr val="FFFFFF"/>
              </a:buClr>
              <a:buSzPts val="1500"/>
              <a:buFont typeface="Avenir"/>
              <a:buNone/>
            </a:pPr>
            <a:r>
              <a:rPr lang="en" sz="2000" b="1" dirty="0" smtClean="0">
                <a:solidFill>
                  <a:srgbClr val="FFFFFF"/>
                </a:solidFill>
                <a:uFillTx/>
                <a:latin typeface="Avenir"/>
                <a:ea typeface="Avenir"/>
                <a:cs typeface="Avenir"/>
                <a:sym typeface="Avenir"/>
              </a:rPr>
              <a:t>15:15-16:00 Taller </a:t>
            </a:r>
            <a:r>
              <a:rPr lang="en" sz="2000" b="1" dirty="0">
                <a:solidFill>
                  <a:srgbClr val="FFFFFF"/>
                </a:solidFill>
                <a:uFillTx/>
                <a:latin typeface="Avenir"/>
                <a:ea typeface="Avenir"/>
                <a:cs typeface="Avenir"/>
                <a:sym typeface="Avenir"/>
              </a:rPr>
              <a:t>de diseño: </a:t>
            </a:r>
            <a:r>
              <a:rPr lang="en" sz="2000" dirty="0">
                <a:solidFill>
                  <a:srgbClr val="FFFFFF"/>
                </a:solidFill>
                <a:uFillTx/>
                <a:latin typeface="Avenir"/>
                <a:ea typeface="Avenir"/>
                <a:cs typeface="Avenir"/>
                <a:sym typeface="Avenir"/>
              </a:rPr>
              <a:t>Su IA para una buena solución</a:t>
            </a:r>
            <a:endParaRPr sz="2000" b="1" dirty="0">
              <a:solidFill>
                <a:srgbClr val="FFFFFF"/>
              </a:solidFill>
              <a:uFillTx/>
              <a:latin typeface="Avenir"/>
              <a:ea typeface="Avenir"/>
              <a:cs typeface="Avenir"/>
              <a:sym typeface="Avenir"/>
            </a:endParaRPr>
          </a:p>
          <a:p>
            <a:pPr marL="0" marR="0" lvl="0" indent="0" algn="l" rtl="0">
              <a:lnSpc>
                <a:spcPct val="115000"/>
              </a:lnSpc>
              <a:spcBef>
                <a:spcPts val="1000"/>
              </a:spcBef>
              <a:spcAft>
                <a:spcPts val="0"/>
              </a:spcAft>
              <a:buClr>
                <a:srgbClr val="FFFFFF"/>
              </a:buClr>
              <a:buSzPts val="1500"/>
              <a:buFont typeface="Avenir"/>
              <a:buNone/>
            </a:pPr>
            <a:r>
              <a:rPr lang="en" sz="2000" b="1" i="0" u="none" dirty="0" smtClean="0">
                <a:solidFill>
                  <a:srgbClr val="FFFFFF"/>
                </a:solidFill>
                <a:uFillTx/>
                <a:latin typeface="Avenir"/>
                <a:ea typeface="Avenir"/>
                <a:cs typeface="Avenir"/>
                <a:sym typeface="Avenir"/>
              </a:rPr>
              <a:t>16:00-17:00 Presentaciones</a:t>
            </a:r>
            <a:endParaRPr sz="2000" dirty="0">
              <a:uFillTx/>
            </a:endParaRPr>
          </a:p>
        </p:txBody>
      </p:sp>
      <p:sp>
        <p:nvSpPr>
          <p:cNvPr id="169" name="Google Shape;169;p5"/>
          <p:cNvSpPr txBox="1">
            <a:spLocks noGrp="1"/>
          </p:cNvSpPr>
          <p:nvPr>
            <p:ph type="title"/>
          </p:nvPr>
        </p:nvSpPr>
        <p:spPr>
          <a:xfrm>
            <a:off x="403425" y="430575"/>
            <a:ext cx="82071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Planifique para hoy:</a:t>
            </a:r>
            <a:endParaRPr>
              <a:uFillTx/>
            </a:endParaRPr>
          </a:p>
        </p:txBody>
      </p:sp>
      <p:pic>
        <p:nvPicPr>
          <p:cNvPr id="170" name="Google Shape;170;p5"/>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5bbac50c66_1_24"/>
          <p:cNvSpPr txBox="1">
            <a:spLocks noGrp="1"/>
          </p:cNvSpPr>
          <p:nvPr>
            <p:ph type="title"/>
          </p:nvPr>
        </p:nvSpPr>
        <p:spPr>
          <a:xfrm>
            <a:off x="521369" y="332769"/>
            <a:ext cx="7740000" cy="5961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Entrenadores</a:t>
            </a:r>
            <a:endParaRPr>
              <a:uFillTx/>
            </a:endParaRPr>
          </a:p>
        </p:txBody>
      </p:sp>
      <p:sp>
        <p:nvSpPr>
          <p:cNvPr id="176" name="Google Shape;176;g5bbac50c66_1_24"/>
          <p:cNvSpPr txBox="1">
            <a:spLocks noGrp="1"/>
          </p:cNvSpPr>
          <p:nvPr>
            <p:ph type="dt" idx="10"/>
          </p:nvPr>
        </p:nvSpPr>
        <p:spPr>
          <a:xfrm>
            <a:off x="526703" y="6356350"/>
            <a:ext cx="27417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177" name="Google Shape;177;g5bbac50c66_1_24"/>
          <p:cNvSpPr txBox="1">
            <a:spLocks noGrp="1"/>
          </p:cNvSpPr>
          <p:nvPr>
            <p:ph type="sldNum" idx="12"/>
          </p:nvPr>
        </p:nvSpPr>
        <p:spPr>
          <a:xfrm>
            <a:off x="8880291" y="6356350"/>
            <a:ext cx="27417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5</a:t>
            </a:fld>
            <a:endParaRPr>
              <a:uFillTx/>
            </a:endParaRPr>
          </a:p>
        </p:txBody>
      </p:sp>
      <p:sp>
        <p:nvSpPr>
          <p:cNvPr id="178" name="Google Shape;178;g5bbac50c66_1_24"/>
          <p:cNvSpPr txBox="1">
            <a:spLocks/>
          </p:cNvSpPr>
          <p:nvPr/>
        </p:nvSpPr>
        <p:spPr>
          <a:xfrm>
            <a:off x="521375" y="3007912"/>
            <a:ext cx="2801100" cy="856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1600"/>
              <a:buFont typeface="Avenir"/>
              <a:buNone/>
            </a:pPr>
            <a:r>
              <a:rPr lang="en" sz="1600" b="1">
                <a:solidFill>
                  <a:srgbClr val="003349"/>
                </a:solidFill>
                <a:uFillTx/>
                <a:latin typeface="Avenir"/>
                <a:ea typeface="Avenir"/>
                <a:cs typeface="Avenir"/>
                <a:sym typeface="Avenir"/>
              </a:rPr>
              <a:t>[Nombre Apellido]</a:t>
            </a:r>
            <a:endParaRPr sz="1600" b="0" i="0" u="none">
              <a:solidFill>
                <a:srgbClr val="003349"/>
              </a:solidFill>
              <a:uFillTx/>
              <a:latin typeface="Avenir"/>
              <a:ea typeface="Avenir"/>
              <a:cs typeface="Avenir"/>
              <a:sym typeface="Avenir"/>
            </a:endParaRPr>
          </a:p>
          <a:p>
            <a:pPr marL="0" marR="0" lvl="0" indent="0" algn="ctr" rtl="0">
              <a:lnSpc>
                <a:spcPct val="100000"/>
              </a:lnSpc>
              <a:spcBef>
                <a:spcPts val="0"/>
              </a:spcBef>
              <a:spcAft>
                <a:spcPts val="0"/>
              </a:spcAft>
              <a:buClr>
                <a:srgbClr val="FFFFFF"/>
              </a:buClr>
              <a:buSzPts val="1600"/>
              <a:buFont typeface="Avenir"/>
              <a:buNone/>
            </a:pPr>
            <a:r>
              <a:rPr lang="en" sz="1600" b="1">
                <a:solidFill>
                  <a:srgbClr val="003349"/>
                </a:solidFill>
                <a:uFillTx/>
                <a:latin typeface="Avenir"/>
                <a:ea typeface="Avenir"/>
                <a:cs typeface="Avenir"/>
                <a:sym typeface="Avenir"/>
              </a:rPr>
              <a:t>[Pericia]</a:t>
            </a:r>
            <a:endParaRPr>
              <a:solidFill>
                <a:srgbClr val="003349"/>
              </a:solidFill>
              <a:uFillTx/>
            </a:endParaRPr>
          </a:p>
        </p:txBody>
      </p:sp>
      <p:sp>
        <p:nvSpPr>
          <p:cNvPr id="179" name="Google Shape;179;g5bbac50c66_1_24"/>
          <p:cNvSpPr txBox="1">
            <a:spLocks/>
          </p:cNvSpPr>
          <p:nvPr/>
        </p:nvSpPr>
        <p:spPr>
          <a:xfrm>
            <a:off x="4670963" y="3014912"/>
            <a:ext cx="2801100" cy="8589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rgbClr val="FFFFFF"/>
              </a:buClr>
              <a:buSzPts val="1600"/>
              <a:buFont typeface="Avenir"/>
              <a:buNone/>
            </a:pPr>
            <a:r>
              <a:rPr lang="en" sz="1600" b="1">
                <a:solidFill>
                  <a:srgbClr val="003349"/>
                </a:solidFill>
                <a:uFillTx/>
                <a:latin typeface="Avenir"/>
                <a:ea typeface="Avenir"/>
                <a:cs typeface="Avenir"/>
                <a:sym typeface="Avenir"/>
              </a:rPr>
              <a:t>[Nombre Apellido]</a:t>
            </a:r>
            <a:endParaRPr sz="1600">
              <a:solidFill>
                <a:srgbClr val="003349"/>
              </a:solidFill>
              <a:uFillTx/>
              <a:latin typeface="Avenir"/>
              <a:ea typeface="Avenir"/>
              <a:cs typeface="Avenir"/>
              <a:sym typeface="Avenir"/>
            </a:endParaRPr>
          </a:p>
          <a:p>
            <a:pPr marL="0" lvl="0" indent="0" algn="ctr" rtl="0">
              <a:spcBef>
                <a:spcPts val="0"/>
              </a:spcBef>
              <a:spcAft>
                <a:spcPts val="0"/>
              </a:spcAft>
              <a:buClr>
                <a:srgbClr val="FFFFFF"/>
              </a:buClr>
              <a:buSzPts val="1600"/>
              <a:buFont typeface="Avenir"/>
              <a:buNone/>
            </a:pPr>
            <a:r>
              <a:rPr lang="en" sz="1600" b="1">
                <a:solidFill>
                  <a:srgbClr val="003349"/>
                </a:solidFill>
                <a:uFillTx/>
                <a:latin typeface="Avenir"/>
                <a:ea typeface="Avenir"/>
                <a:cs typeface="Avenir"/>
                <a:sym typeface="Avenir"/>
              </a:rPr>
              <a:t>[Pericia]</a:t>
            </a:r>
            <a:endParaRPr>
              <a:solidFill>
                <a:srgbClr val="003349"/>
              </a:solidFill>
              <a:uFillTx/>
            </a:endParaRPr>
          </a:p>
          <a:p>
            <a:pPr marL="0" marR="0" lvl="0" indent="0" algn="ctr" rtl="0">
              <a:lnSpc>
                <a:spcPct val="100000"/>
              </a:lnSpc>
              <a:spcBef>
                <a:spcPts val="0"/>
              </a:spcBef>
              <a:spcAft>
                <a:spcPts val="0"/>
              </a:spcAft>
              <a:buClr>
                <a:srgbClr val="FFFFFF"/>
              </a:buClr>
              <a:buSzPts val="1600"/>
              <a:buFont typeface="Avenir"/>
              <a:buNone/>
            </a:pPr>
            <a:endParaRPr sz="1600" b="1">
              <a:solidFill>
                <a:srgbClr val="003349"/>
              </a:solidFill>
              <a:uFillTx/>
              <a:latin typeface="Avenir"/>
              <a:ea typeface="Avenir"/>
              <a:cs typeface="Avenir"/>
              <a:sym typeface="Avenir"/>
            </a:endParaRPr>
          </a:p>
        </p:txBody>
      </p:sp>
      <p:sp>
        <p:nvSpPr>
          <p:cNvPr id="180" name="Google Shape;180;g5bbac50c66_1_24"/>
          <p:cNvSpPr txBox="1">
            <a:spLocks/>
          </p:cNvSpPr>
          <p:nvPr/>
        </p:nvSpPr>
        <p:spPr>
          <a:xfrm>
            <a:off x="8820533" y="3017220"/>
            <a:ext cx="2801100" cy="856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rgbClr val="FFFFFF"/>
              </a:buClr>
              <a:buSzPts val="1600"/>
              <a:buFont typeface="Avenir"/>
              <a:buNone/>
            </a:pPr>
            <a:r>
              <a:rPr lang="en" sz="1600" b="1">
                <a:solidFill>
                  <a:srgbClr val="003349"/>
                </a:solidFill>
                <a:uFillTx/>
                <a:latin typeface="Avenir"/>
                <a:ea typeface="Avenir"/>
                <a:cs typeface="Avenir"/>
                <a:sym typeface="Avenir"/>
              </a:rPr>
              <a:t>[Nombre Apellido]</a:t>
            </a:r>
            <a:endParaRPr sz="1600">
              <a:solidFill>
                <a:srgbClr val="003349"/>
              </a:solidFill>
              <a:uFillTx/>
              <a:latin typeface="Avenir"/>
              <a:ea typeface="Avenir"/>
              <a:cs typeface="Avenir"/>
              <a:sym typeface="Avenir"/>
            </a:endParaRPr>
          </a:p>
          <a:p>
            <a:pPr marL="0" lvl="0" indent="0" algn="ctr" rtl="0">
              <a:spcBef>
                <a:spcPts val="0"/>
              </a:spcBef>
              <a:spcAft>
                <a:spcPts val="0"/>
              </a:spcAft>
              <a:buClr>
                <a:srgbClr val="FFFFFF"/>
              </a:buClr>
              <a:buSzPts val="1600"/>
              <a:buFont typeface="Avenir"/>
              <a:buNone/>
            </a:pPr>
            <a:r>
              <a:rPr lang="en" sz="1600" b="1">
                <a:solidFill>
                  <a:srgbClr val="003349"/>
                </a:solidFill>
                <a:uFillTx/>
                <a:latin typeface="Avenir"/>
                <a:ea typeface="Avenir"/>
                <a:cs typeface="Avenir"/>
                <a:sym typeface="Avenir"/>
              </a:rPr>
              <a:t>[Pericia]</a:t>
            </a:r>
            <a:endParaRPr sz="1600" b="1">
              <a:solidFill>
                <a:srgbClr val="003349"/>
              </a:solidFill>
              <a:uFillTx/>
              <a:latin typeface="Avenir"/>
              <a:ea typeface="Avenir"/>
              <a:cs typeface="Avenir"/>
              <a:sym typeface="Avenir"/>
            </a:endParaRPr>
          </a:p>
        </p:txBody>
      </p:sp>
      <p:sp>
        <p:nvSpPr>
          <p:cNvPr id="181" name="Google Shape;181;g5bbac50c66_1_24"/>
          <p:cNvSpPr>
            <a:spLocks/>
          </p:cNvSpPr>
          <p:nvPr/>
        </p:nvSpPr>
        <p:spPr>
          <a:xfrm>
            <a:off x="997614" y="1162050"/>
            <a:ext cx="1848900" cy="1857900"/>
          </a:xfrm>
          <a:prstGeom prst="ellipse">
            <a:avLst/>
          </a:prstGeom>
          <a:noFill/>
          <a:ln w="9525" cap="flat" cmpd="sng">
            <a:solidFill>
              <a:srgbClr val="141414"/>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003349"/>
                </a:solidFill>
                <a:uFillTx/>
              </a:rPr>
              <a:t>Foto</a:t>
            </a:r>
            <a:endParaRPr sz="1800">
              <a:solidFill>
                <a:srgbClr val="003349"/>
              </a:solidFill>
              <a:uFillTx/>
            </a:endParaRPr>
          </a:p>
        </p:txBody>
      </p:sp>
      <p:sp>
        <p:nvSpPr>
          <p:cNvPr id="182" name="Google Shape;182;g5bbac50c66_1_24"/>
          <p:cNvSpPr>
            <a:spLocks/>
          </p:cNvSpPr>
          <p:nvPr/>
        </p:nvSpPr>
        <p:spPr>
          <a:xfrm>
            <a:off x="5147184" y="1165550"/>
            <a:ext cx="1848900" cy="1857900"/>
          </a:xfrm>
          <a:prstGeom prst="ellipse">
            <a:avLst/>
          </a:prstGeom>
          <a:noFill/>
          <a:ln w="9525" cap="flat" cmpd="sng">
            <a:solidFill>
              <a:srgbClr val="141414"/>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003349"/>
                </a:solidFill>
                <a:uFillTx/>
              </a:rPr>
              <a:t>Foto</a:t>
            </a:r>
            <a:endParaRPr sz="1800">
              <a:solidFill>
                <a:srgbClr val="003349"/>
              </a:solidFill>
              <a:uFillTx/>
            </a:endParaRPr>
          </a:p>
        </p:txBody>
      </p:sp>
      <p:sp>
        <p:nvSpPr>
          <p:cNvPr id="183" name="Google Shape;183;g5bbac50c66_1_24"/>
          <p:cNvSpPr>
            <a:spLocks/>
          </p:cNvSpPr>
          <p:nvPr/>
        </p:nvSpPr>
        <p:spPr>
          <a:xfrm>
            <a:off x="9296754" y="1162050"/>
            <a:ext cx="1848900" cy="1857900"/>
          </a:xfrm>
          <a:prstGeom prst="ellipse">
            <a:avLst/>
          </a:prstGeom>
          <a:noFill/>
          <a:ln w="9525" cap="flat" cmpd="sng">
            <a:solidFill>
              <a:srgbClr val="141414"/>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003349"/>
                </a:solidFill>
                <a:uFillTx/>
              </a:rPr>
              <a:t>Foto</a:t>
            </a:r>
            <a:endParaRPr sz="1800">
              <a:solidFill>
                <a:srgbClr val="003349"/>
              </a:solidFill>
              <a:uFillTx/>
            </a:endParaRPr>
          </a:p>
        </p:txBody>
      </p:sp>
      <p:sp>
        <p:nvSpPr>
          <p:cNvPr id="184" name="Google Shape;184;g5bbac50c66_1_24"/>
          <p:cNvSpPr txBox="1">
            <a:spLocks/>
          </p:cNvSpPr>
          <p:nvPr/>
        </p:nvSpPr>
        <p:spPr>
          <a:xfrm>
            <a:off x="2538386" y="5465275"/>
            <a:ext cx="2801100" cy="856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1600"/>
              <a:buFont typeface="Avenir"/>
              <a:buNone/>
            </a:pPr>
            <a:r>
              <a:rPr lang="en" sz="1600" b="1">
                <a:solidFill>
                  <a:srgbClr val="003349"/>
                </a:solidFill>
                <a:uFillTx/>
                <a:latin typeface="Avenir"/>
                <a:ea typeface="Avenir"/>
                <a:cs typeface="Avenir"/>
                <a:sym typeface="Avenir"/>
              </a:rPr>
              <a:t>[Nombre Apellido]</a:t>
            </a:r>
            <a:endParaRPr sz="1600" b="0" i="0" u="none">
              <a:solidFill>
                <a:srgbClr val="003349"/>
              </a:solidFill>
              <a:uFillTx/>
              <a:latin typeface="Avenir"/>
              <a:ea typeface="Avenir"/>
              <a:cs typeface="Avenir"/>
              <a:sym typeface="Avenir"/>
            </a:endParaRPr>
          </a:p>
          <a:p>
            <a:pPr marL="0" marR="0" lvl="0" indent="0" algn="ctr" rtl="0">
              <a:lnSpc>
                <a:spcPct val="100000"/>
              </a:lnSpc>
              <a:spcBef>
                <a:spcPts val="0"/>
              </a:spcBef>
              <a:spcAft>
                <a:spcPts val="0"/>
              </a:spcAft>
              <a:buClr>
                <a:srgbClr val="FFFFFF"/>
              </a:buClr>
              <a:buSzPts val="1600"/>
              <a:buFont typeface="Avenir"/>
              <a:buNone/>
            </a:pPr>
            <a:r>
              <a:rPr lang="en" sz="1600" b="1">
                <a:solidFill>
                  <a:srgbClr val="003349"/>
                </a:solidFill>
                <a:uFillTx/>
                <a:latin typeface="Avenir"/>
                <a:ea typeface="Avenir"/>
                <a:cs typeface="Avenir"/>
                <a:sym typeface="Avenir"/>
              </a:rPr>
              <a:t>[Pericia]</a:t>
            </a:r>
            <a:endParaRPr>
              <a:solidFill>
                <a:srgbClr val="003349"/>
              </a:solidFill>
              <a:uFillTx/>
            </a:endParaRPr>
          </a:p>
        </p:txBody>
      </p:sp>
      <p:sp>
        <p:nvSpPr>
          <p:cNvPr id="185" name="Google Shape;185;g5bbac50c66_1_24"/>
          <p:cNvSpPr txBox="1">
            <a:spLocks/>
          </p:cNvSpPr>
          <p:nvPr/>
        </p:nvSpPr>
        <p:spPr>
          <a:xfrm>
            <a:off x="6687974" y="5472275"/>
            <a:ext cx="2801100" cy="8589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rgbClr val="FFFFFF"/>
              </a:buClr>
              <a:buSzPts val="1600"/>
              <a:buFont typeface="Avenir"/>
              <a:buNone/>
            </a:pPr>
            <a:r>
              <a:rPr lang="en" sz="1600" b="1">
                <a:solidFill>
                  <a:srgbClr val="003349"/>
                </a:solidFill>
                <a:uFillTx/>
                <a:latin typeface="Avenir"/>
                <a:ea typeface="Avenir"/>
                <a:cs typeface="Avenir"/>
                <a:sym typeface="Avenir"/>
              </a:rPr>
              <a:t>[Nombre Apellido]</a:t>
            </a:r>
            <a:endParaRPr sz="1600">
              <a:solidFill>
                <a:srgbClr val="003349"/>
              </a:solidFill>
              <a:uFillTx/>
              <a:latin typeface="Avenir"/>
              <a:ea typeface="Avenir"/>
              <a:cs typeface="Avenir"/>
              <a:sym typeface="Avenir"/>
            </a:endParaRPr>
          </a:p>
          <a:p>
            <a:pPr marL="0" lvl="0" indent="0" algn="ctr" rtl="0">
              <a:spcBef>
                <a:spcPts val="0"/>
              </a:spcBef>
              <a:spcAft>
                <a:spcPts val="0"/>
              </a:spcAft>
              <a:buClr>
                <a:srgbClr val="FFFFFF"/>
              </a:buClr>
              <a:buSzPts val="1600"/>
              <a:buFont typeface="Avenir"/>
              <a:buNone/>
            </a:pPr>
            <a:r>
              <a:rPr lang="en" sz="1600" b="1">
                <a:solidFill>
                  <a:srgbClr val="003349"/>
                </a:solidFill>
                <a:uFillTx/>
                <a:latin typeface="Avenir"/>
                <a:ea typeface="Avenir"/>
                <a:cs typeface="Avenir"/>
                <a:sym typeface="Avenir"/>
              </a:rPr>
              <a:t>[Pericia]</a:t>
            </a:r>
            <a:endParaRPr>
              <a:solidFill>
                <a:srgbClr val="003349"/>
              </a:solidFill>
              <a:uFillTx/>
            </a:endParaRPr>
          </a:p>
          <a:p>
            <a:pPr marL="0" marR="0" lvl="0" indent="0" algn="ctr" rtl="0">
              <a:lnSpc>
                <a:spcPct val="100000"/>
              </a:lnSpc>
              <a:spcBef>
                <a:spcPts val="0"/>
              </a:spcBef>
              <a:spcAft>
                <a:spcPts val="0"/>
              </a:spcAft>
              <a:buClr>
                <a:srgbClr val="FFFFFF"/>
              </a:buClr>
              <a:buSzPts val="1600"/>
              <a:buFont typeface="Avenir"/>
              <a:buNone/>
            </a:pPr>
            <a:endParaRPr sz="1600" b="1">
              <a:solidFill>
                <a:srgbClr val="003349"/>
              </a:solidFill>
              <a:uFillTx/>
              <a:latin typeface="Avenir"/>
              <a:ea typeface="Avenir"/>
              <a:cs typeface="Avenir"/>
              <a:sym typeface="Avenir"/>
            </a:endParaRPr>
          </a:p>
        </p:txBody>
      </p:sp>
      <p:sp>
        <p:nvSpPr>
          <p:cNvPr id="186" name="Google Shape;186;g5bbac50c66_1_24"/>
          <p:cNvSpPr>
            <a:spLocks/>
          </p:cNvSpPr>
          <p:nvPr/>
        </p:nvSpPr>
        <p:spPr>
          <a:xfrm>
            <a:off x="3014625" y="3619413"/>
            <a:ext cx="1848900" cy="1857900"/>
          </a:xfrm>
          <a:prstGeom prst="ellipse">
            <a:avLst/>
          </a:prstGeom>
          <a:noFill/>
          <a:ln w="9525" cap="flat" cmpd="sng">
            <a:solidFill>
              <a:srgbClr val="141414"/>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003349"/>
                </a:solidFill>
                <a:uFillTx/>
              </a:rPr>
              <a:t>Foto</a:t>
            </a:r>
            <a:endParaRPr sz="1800">
              <a:solidFill>
                <a:srgbClr val="003349"/>
              </a:solidFill>
              <a:uFillTx/>
            </a:endParaRPr>
          </a:p>
        </p:txBody>
      </p:sp>
      <p:sp>
        <p:nvSpPr>
          <p:cNvPr id="187" name="Google Shape;187;g5bbac50c66_1_24"/>
          <p:cNvSpPr>
            <a:spLocks/>
          </p:cNvSpPr>
          <p:nvPr/>
        </p:nvSpPr>
        <p:spPr>
          <a:xfrm>
            <a:off x="7164195" y="3622913"/>
            <a:ext cx="1848900" cy="1857900"/>
          </a:xfrm>
          <a:prstGeom prst="ellipse">
            <a:avLst/>
          </a:prstGeom>
          <a:noFill/>
          <a:ln w="9525" cap="flat" cmpd="sng">
            <a:solidFill>
              <a:srgbClr val="141414"/>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003349"/>
                </a:solidFill>
                <a:uFillTx/>
              </a:rPr>
              <a:t>Foto</a:t>
            </a:r>
            <a:endParaRPr sz="1800">
              <a:solidFill>
                <a:srgbClr val="003349"/>
              </a:solidFill>
              <a:uFillTx/>
            </a:endParaRPr>
          </a:p>
        </p:txBody>
      </p:sp>
      <p:pic>
        <p:nvPicPr>
          <p:cNvPr id="188" name="Google Shape;188;g5bbac50c66_1_24"/>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4"/>
          <p:cNvSpPr txBox="1">
            <a:spLocks noGrp="1"/>
          </p:cNvSpPr>
          <p:nvPr>
            <p:ph type="title"/>
          </p:nvPr>
        </p:nvSpPr>
        <p:spPr>
          <a:xfrm>
            <a:off x="526700" y="285425"/>
            <a:ext cx="8374200" cy="8865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2"/>
              </a:buClr>
              <a:buSzPts val="3200"/>
              <a:buFont typeface="Arial"/>
              <a:buNone/>
            </a:pPr>
            <a:r>
              <a:rPr lang="en">
                <a:uFillTx/>
              </a:rPr>
              <a:t>Entonces, ¿qué puedo hacer?</a:t>
            </a:r>
            <a:endParaRPr>
              <a:uFillTx/>
            </a:endParaRPr>
          </a:p>
        </p:txBody>
      </p:sp>
      <p:sp>
        <p:nvSpPr>
          <p:cNvPr id="194" name="Google Shape;194;p4"/>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195" name="Google Shape;195;p4"/>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6</a:t>
            </a:fld>
            <a:endParaRPr>
              <a:uFillTx/>
            </a:endParaRPr>
          </a:p>
        </p:txBody>
      </p:sp>
      <p:cxnSp>
        <p:nvCxnSpPr>
          <p:cNvPr id="196" name="Google Shape;196;p4"/>
          <p:cNvCxnSpPr/>
          <p:nvPr/>
        </p:nvCxnSpPr>
        <p:spPr>
          <a:xfrm>
            <a:off x="6253692" y="1171925"/>
            <a:ext cx="0" cy="5175900"/>
          </a:xfrm>
          <a:prstGeom prst="straightConnector1">
            <a:avLst/>
          </a:prstGeom>
          <a:noFill/>
          <a:ln w="25400" cap="flat" cmpd="sng">
            <a:solidFill>
              <a:schemeClr val="accent1"/>
            </a:solidFill>
            <a:prstDash val="solid"/>
            <a:miter lim="800000"/>
            <a:headEnd type="none" w="med" len="med"/>
            <a:tailEnd type="none" w="med" len="med"/>
          </a:ln>
          <a:effectLst>
            <a:outerShdw blurRad="63500" dist="20000" dir="5400000">
              <a:srgbClr val="000000">
                <a:alpha val="37650"/>
              </a:srgbClr>
            </a:outerShdw>
          </a:effectLst>
        </p:spPr>
      </p:cxnSp>
      <p:cxnSp>
        <p:nvCxnSpPr>
          <p:cNvPr id="197" name="Google Shape;197;p4"/>
          <p:cNvCxnSpPr/>
          <p:nvPr/>
        </p:nvCxnSpPr>
        <p:spPr>
          <a:xfrm rot="10800000">
            <a:off x="1150425" y="3619730"/>
            <a:ext cx="9888000" cy="0"/>
          </a:xfrm>
          <a:prstGeom prst="straightConnector1">
            <a:avLst/>
          </a:prstGeom>
          <a:noFill/>
          <a:ln w="25400" cap="flat" cmpd="sng">
            <a:solidFill>
              <a:schemeClr val="accent1"/>
            </a:solidFill>
            <a:prstDash val="solid"/>
            <a:miter lim="800000"/>
            <a:headEnd type="none" w="med" len="med"/>
            <a:tailEnd type="none" w="med" len="med"/>
          </a:ln>
          <a:effectLst>
            <a:outerShdw blurRad="63500" dist="20000" dir="5400000">
              <a:srgbClr val="000000">
                <a:alpha val="37650"/>
              </a:srgbClr>
            </a:outerShdw>
          </a:effectLst>
        </p:spPr>
      </p:cxnSp>
      <p:sp>
        <p:nvSpPr>
          <p:cNvPr id="198" name="Google Shape;198;p4"/>
          <p:cNvSpPr txBox="1">
            <a:spLocks/>
          </p:cNvSpPr>
          <p:nvPr/>
        </p:nvSpPr>
        <p:spPr>
          <a:xfrm>
            <a:off x="1925871" y="2780791"/>
            <a:ext cx="3382200" cy="586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2200"/>
              <a:buFont typeface="Avenir"/>
              <a:buNone/>
            </a:pPr>
            <a:r>
              <a:rPr lang="en" sz="2400" i="0" u="none">
                <a:solidFill>
                  <a:srgbClr val="141414"/>
                </a:solidFill>
                <a:uFillTx/>
              </a:rPr>
              <a:t>Habilidades y pasión</a:t>
            </a:r>
            <a:endParaRPr sz="2400">
              <a:solidFill>
                <a:srgbClr val="141414"/>
              </a:solidFill>
              <a:uFillTx/>
            </a:endParaRPr>
          </a:p>
        </p:txBody>
      </p:sp>
      <p:sp>
        <p:nvSpPr>
          <p:cNvPr id="199" name="Google Shape;199;p4"/>
          <p:cNvSpPr txBox="1">
            <a:spLocks/>
          </p:cNvSpPr>
          <p:nvPr/>
        </p:nvSpPr>
        <p:spPr>
          <a:xfrm>
            <a:off x="6884667" y="2798045"/>
            <a:ext cx="3625800" cy="586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2200"/>
              <a:buFont typeface="Avenir"/>
              <a:buNone/>
            </a:pPr>
            <a:r>
              <a:rPr lang="en" sz="2400" i="0" u="none">
                <a:solidFill>
                  <a:srgbClr val="141414"/>
                </a:solidFill>
                <a:uFillTx/>
              </a:rPr>
              <a:t>Herramientas AI</a:t>
            </a:r>
            <a:endParaRPr sz="2400">
              <a:solidFill>
                <a:srgbClr val="141414"/>
              </a:solidFill>
              <a:uFillTx/>
            </a:endParaRPr>
          </a:p>
        </p:txBody>
      </p:sp>
      <p:sp>
        <p:nvSpPr>
          <p:cNvPr id="200" name="Google Shape;200;p4"/>
          <p:cNvSpPr txBox="1">
            <a:spLocks/>
          </p:cNvSpPr>
          <p:nvPr/>
        </p:nvSpPr>
        <p:spPr>
          <a:xfrm>
            <a:off x="1685305" y="5542338"/>
            <a:ext cx="3863400" cy="584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2200"/>
              <a:buFont typeface="Avenir"/>
              <a:buNone/>
            </a:pPr>
            <a:r>
              <a:rPr lang="en" sz="2400" dirty="0">
                <a:solidFill>
                  <a:srgbClr val="141414"/>
                </a:solidFill>
                <a:uFillTx/>
              </a:rPr>
              <a:t>Problemas del mundo real</a:t>
            </a:r>
            <a:endParaRPr sz="2400" dirty="0">
              <a:solidFill>
                <a:srgbClr val="141414"/>
              </a:solidFill>
              <a:uFillTx/>
            </a:endParaRPr>
          </a:p>
        </p:txBody>
      </p:sp>
      <p:sp>
        <p:nvSpPr>
          <p:cNvPr id="201" name="Google Shape;201;p4"/>
          <p:cNvSpPr txBox="1">
            <a:spLocks/>
          </p:cNvSpPr>
          <p:nvPr/>
        </p:nvSpPr>
        <p:spPr>
          <a:xfrm>
            <a:off x="6884667" y="5541319"/>
            <a:ext cx="3625800" cy="586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2200"/>
              <a:buFont typeface="Avenir"/>
              <a:buNone/>
            </a:pPr>
            <a:r>
              <a:rPr lang="en" sz="2400" i="0" u="none" dirty="0">
                <a:solidFill>
                  <a:srgbClr val="141414"/>
                </a:solidFill>
                <a:uFillTx/>
              </a:rPr>
              <a:t>AI </a:t>
            </a:r>
            <a:r>
              <a:rPr lang="en" sz="2400" i="0" u="none" dirty="0" smtClean="0">
                <a:solidFill>
                  <a:srgbClr val="141414"/>
                </a:solidFill>
                <a:uFillTx/>
              </a:rPr>
              <a:t>para el Bien Común</a:t>
            </a:r>
            <a:endParaRPr sz="2400" dirty="0">
              <a:solidFill>
                <a:srgbClr val="141414"/>
              </a:solidFill>
              <a:uFillTx/>
            </a:endParaRPr>
          </a:p>
        </p:txBody>
      </p:sp>
      <p:sp>
        <p:nvSpPr>
          <p:cNvPr id="202" name="Google Shape;202;p4"/>
          <p:cNvSpPr txBox="1">
            <a:spLocks/>
          </p:cNvSpPr>
          <p:nvPr/>
        </p:nvSpPr>
        <p:spPr>
          <a:xfrm>
            <a:off x="4869106" y="3302703"/>
            <a:ext cx="2768700" cy="867000"/>
          </a:xfrm>
          <a:prstGeom prst="rect">
            <a:avLst/>
          </a:prstGeom>
          <a:solidFill>
            <a:srgbClr val="00DC00"/>
          </a:solidFill>
          <a:ln>
            <a:noFill/>
          </a:ln>
        </p:spPr>
        <p:txBody>
          <a:bodyPr spcFirstLastPara="1" wrap="square" lIns="64275" tIns="32125" rIns="64275" bIns="32125" anchor="ctr" anchorCtr="0">
            <a:noAutofit/>
          </a:bodyPr>
          <a:lstStyle/>
          <a:p>
            <a:pPr marL="0" marR="0" lvl="0" indent="0" algn="ctr" rtl="0">
              <a:lnSpc>
                <a:spcPct val="100000"/>
              </a:lnSpc>
              <a:spcBef>
                <a:spcPts val="0"/>
              </a:spcBef>
              <a:spcAft>
                <a:spcPts val="0"/>
              </a:spcAft>
              <a:buClr>
                <a:srgbClr val="FFFFFF"/>
              </a:buClr>
              <a:buSzPts val="2400"/>
              <a:buFont typeface="Avenir"/>
              <a:buNone/>
            </a:pPr>
            <a:r>
              <a:rPr lang="en" sz="2400" b="0" i="0" u="none">
                <a:solidFill>
                  <a:srgbClr val="FFFFFF"/>
                </a:solidFill>
                <a:uFillTx/>
                <a:latin typeface="Avenir"/>
                <a:ea typeface="Avenir"/>
                <a:cs typeface="Avenir"/>
                <a:sym typeface="Avenir"/>
              </a:rPr>
              <a:t> FutureMakers</a:t>
            </a:r>
            <a:endParaRPr>
              <a:uFillTx/>
            </a:endParaRPr>
          </a:p>
        </p:txBody>
      </p:sp>
      <p:pic>
        <p:nvPicPr>
          <p:cNvPr id="203" name="Google Shape;203;p4"/>
          <p:cNvPicPr preferRelativeResize="0"/>
          <p:nvPr/>
        </p:nvPicPr>
        <p:blipFill rotWithShape="1">
          <a:blip r:embed="rId3"/>
          <a:srcRect l="76693" t="4289" r="6629" b="77528"/>
          <a:stretch/>
        </p:blipFill>
        <p:spPr>
          <a:xfrm>
            <a:off x="3057475" y="1302821"/>
            <a:ext cx="1119045" cy="1159221"/>
          </a:xfrm>
          <a:prstGeom prst="rect">
            <a:avLst/>
          </a:prstGeom>
          <a:noFill/>
          <a:ln>
            <a:noFill/>
          </a:ln>
        </p:spPr>
      </p:pic>
      <p:pic>
        <p:nvPicPr>
          <p:cNvPr id="204" name="Google Shape;204;p4"/>
          <p:cNvPicPr preferRelativeResize="0"/>
          <p:nvPr/>
        </p:nvPicPr>
        <p:blipFill rotWithShape="1">
          <a:blip r:embed="rId3"/>
          <a:srcRect l="55547" t="75666" r="27985" b="6379"/>
          <a:stretch/>
        </p:blipFill>
        <p:spPr>
          <a:xfrm>
            <a:off x="8138055" y="4281229"/>
            <a:ext cx="1119045" cy="1159221"/>
          </a:xfrm>
          <a:prstGeom prst="rect">
            <a:avLst/>
          </a:prstGeom>
          <a:noFill/>
          <a:ln>
            <a:noFill/>
          </a:ln>
        </p:spPr>
      </p:pic>
      <p:pic>
        <p:nvPicPr>
          <p:cNvPr id="205" name="Google Shape;205;p4"/>
          <p:cNvPicPr preferRelativeResize="0"/>
          <p:nvPr/>
        </p:nvPicPr>
        <p:blipFill rotWithShape="1">
          <a:blip r:embed="rId3"/>
          <a:srcRect l="31685" t="76355" r="48861" b="2434"/>
          <a:stretch/>
        </p:blipFill>
        <p:spPr>
          <a:xfrm>
            <a:off x="3057475" y="4252254"/>
            <a:ext cx="1119045" cy="1159221"/>
          </a:xfrm>
          <a:prstGeom prst="rect">
            <a:avLst/>
          </a:prstGeom>
          <a:noFill/>
          <a:ln>
            <a:noFill/>
          </a:ln>
        </p:spPr>
      </p:pic>
      <p:pic>
        <p:nvPicPr>
          <p:cNvPr id="206" name="Google Shape;206;p4"/>
          <p:cNvPicPr preferRelativeResize="0"/>
          <p:nvPr/>
        </p:nvPicPr>
        <p:blipFill rotWithShape="1">
          <a:blip r:embed="rId3"/>
          <a:srcRect l="9193" t="75068" r="72632" b="5117"/>
          <a:stretch/>
        </p:blipFill>
        <p:spPr>
          <a:xfrm>
            <a:off x="8138055" y="1272800"/>
            <a:ext cx="1119045" cy="1159221"/>
          </a:xfrm>
          <a:prstGeom prst="rect">
            <a:avLst/>
          </a:prstGeom>
          <a:noFill/>
          <a:ln>
            <a:noFill/>
          </a:ln>
        </p:spPr>
      </p:pic>
      <p:pic>
        <p:nvPicPr>
          <p:cNvPr id="207" name="Google Shape;207;p4"/>
          <p:cNvPicPr preferRelativeResize="0"/>
          <p:nvPr/>
        </p:nvPicPr>
        <p:blipFill>
          <a:blip r:embed="rId4"/>
          <a:stretch>
            <a:fillRect/>
          </a:stretch>
        </p:blipFill>
        <p:spPr>
          <a:xfrm>
            <a:off x="7320175" y="188500"/>
            <a:ext cx="1180000" cy="780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g47648fd44f_0_41"/>
          <p:cNvSpPr txBox="1">
            <a:spLocks noGrp="1"/>
          </p:cNvSpPr>
          <p:nvPr>
            <p:ph type="title"/>
          </p:nvPr>
        </p:nvSpPr>
        <p:spPr>
          <a:xfrm>
            <a:off x="1990863" y="3130950"/>
            <a:ext cx="8207100" cy="596100"/>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Clr>
                <a:schemeClr val="dk2"/>
              </a:buClr>
              <a:buSzPts val="3200"/>
              <a:buFont typeface="Arial"/>
              <a:buNone/>
            </a:pPr>
            <a:r>
              <a:rPr lang="en" sz="3600" dirty="0">
                <a:uFillTx/>
              </a:rPr>
              <a:t>Objetivos de desarrollo sostenible de la ONU</a:t>
            </a:r>
            <a:endParaRPr sz="3600" dirty="0">
              <a:uFillTx/>
            </a:endParaRPr>
          </a:p>
          <a:p>
            <a:pPr marL="0" lvl="0" indent="0" algn="ctr" rtl="0">
              <a:lnSpc>
                <a:spcPct val="100000"/>
              </a:lnSpc>
              <a:spcBef>
                <a:spcPts val="1000"/>
              </a:spcBef>
              <a:spcAft>
                <a:spcPts val="0"/>
              </a:spcAft>
              <a:buClr>
                <a:schemeClr val="dk2"/>
              </a:buClr>
              <a:buSzPts val="3200"/>
              <a:buFont typeface="Arial"/>
              <a:buNone/>
            </a:pPr>
            <a:r>
              <a:rPr lang="en" sz="3600" dirty="0" smtClean="0">
                <a:solidFill>
                  <a:srgbClr val="FFFFFF"/>
                </a:solidFill>
                <a:uFillTx/>
              </a:rPr>
              <a:t>(ODS)</a:t>
            </a:r>
            <a:endParaRPr sz="3600" dirty="0">
              <a:solidFill>
                <a:srgbClr val="FFFFFF"/>
              </a:solidFill>
              <a:uFillTx/>
            </a:endParaRPr>
          </a:p>
        </p:txBody>
      </p:sp>
      <p:pic>
        <p:nvPicPr>
          <p:cNvPr id="213" name="Google Shape;213;g47648fd44f_0_41"/>
          <p:cNvPicPr preferRelativeResize="0"/>
          <p:nvPr/>
        </p:nvPicPr>
        <p:blipFill>
          <a:blip r:embed="rId3"/>
          <a:stretch>
            <a:fillRect/>
          </a:stretch>
        </p:blipFill>
        <p:spPr>
          <a:xfrm>
            <a:off x="7320175" y="188500"/>
            <a:ext cx="1180000" cy="780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7"/>
          <p:cNvSpPr txBox="1">
            <a:spLocks noGrp="1"/>
          </p:cNvSpPr>
          <p:nvPr>
            <p:ph type="title"/>
          </p:nvPr>
        </p:nvSpPr>
        <p:spPr>
          <a:xfrm>
            <a:off x="521369" y="332769"/>
            <a:ext cx="7740000" cy="596196"/>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dirty="0">
                <a:uFillTx/>
              </a:rPr>
              <a:t>La lista de los 17 </a:t>
            </a:r>
            <a:r>
              <a:rPr lang="en" dirty="0" smtClean="0">
                <a:uFillTx/>
              </a:rPr>
              <a:t>ODS</a:t>
            </a:r>
            <a:endParaRPr dirty="0">
              <a:uFillTx/>
            </a:endParaRPr>
          </a:p>
        </p:txBody>
      </p:sp>
      <p:sp>
        <p:nvSpPr>
          <p:cNvPr id="219" name="Google Shape;219;p7"/>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220" name="Google Shape;220;p7"/>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8</a:t>
            </a:fld>
            <a:endParaRPr>
              <a:uFillTx/>
            </a:endParaRPr>
          </a:p>
        </p:txBody>
      </p:sp>
      <p:pic>
        <p:nvPicPr>
          <p:cNvPr id="221" name="Google Shape;221;p7" descr="A screenshot of a cell phone  Description automatically generated"/>
          <p:cNvPicPr preferRelativeResize="0"/>
          <p:nvPr/>
        </p:nvPicPr>
        <p:blipFill rotWithShape="1">
          <a:blip r:embed="rId3"/>
          <a:srcRect/>
          <a:stretch/>
        </p:blipFill>
        <p:spPr>
          <a:xfrm>
            <a:off x="597447" y="1153913"/>
            <a:ext cx="10993930" cy="2427968"/>
          </a:xfrm>
          <a:prstGeom prst="rect">
            <a:avLst/>
          </a:prstGeom>
          <a:noFill/>
          <a:ln>
            <a:noFill/>
          </a:ln>
        </p:spPr>
      </p:pic>
      <p:sp>
        <p:nvSpPr>
          <p:cNvPr id="222" name="Google Shape;222;p7"/>
          <p:cNvSpPr txBox="1">
            <a:spLocks noGrp="1"/>
          </p:cNvSpPr>
          <p:nvPr>
            <p:ph type="body" idx="1"/>
          </p:nvPr>
        </p:nvSpPr>
        <p:spPr>
          <a:xfrm>
            <a:off x="4529013" y="3581875"/>
            <a:ext cx="3130800" cy="596100"/>
          </a:xfrm>
          <a:prstGeom prst="rect">
            <a:avLst/>
          </a:prstGeom>
          <a:noFill/>
          <a:ln>
            <a:noFill/>
          </a:ln>
        </p:spPr>
        <p:txBody>
          <a:bodyPr spcFirstLastPara="1" wrap="square" lIns="0" tIns="45700" rIns="0" bIns="0" anchor="ctr" anchorCtr="0">
            <a:noAutofit/>
          </a:bodyPr>
          <a:lstStyle/>
          <a:p>
            <a:pPr marL="0" lvl="0" indent="0" algn="ctr" rtl="0">
              <a:lnSpc>
                <a:spcPct val="100000"/>
              </a:lnSpc>
              <a:spcBef>
                <a:spcPts val="0"/>
              </a:spcBef>
              <a:spcAft>
                <a:spcPts val="0"/>
              </a:spcAft>
              <a:buClr>
                <a:srgbClr val="75787B"/>
              </a:buClr>
              <a:buSzPts val="2200"/>
              <a:buNone/>
            </a:pPr>
            <a:r>
              <a:rPr lang="en" sz="2400" b="1" dirty="0">
                <a:solidFill>
                  <a:srgbClr val="000000"/>
                </a:solidFill>
                <a:uFillTx/>
              </a:rPr>
              <a:t>17 </a:t>
            </a:r>
            <a:r>
              <a:rPr lang="en" sz="2400" b="1" dirty="0" smtClean="0">
                <a:solidFill>
                  <a:srgbClr val="000000"/>
                </a:solidFill>
                <a:uFillTx/>
              </a:rPr>
              <a:t>ODS</a:t>
            </a:r>
            <a:endParaRPr sz="2400" b="1" dirty="0">
              <a:solidFill>
                <a:srgbClr val="000000"/>
              </a:solidFill>
              <a:uFillTx/>
            </a:endParaRPr>
          </a:p>
        </p:txBody>
      </p:sp>
      <p:sp>
        <p:nvSpPr>
          <p:cNvPr id="223" name="Google Shape;223;p7"/>
          <p:cNvSpPr txBox="1">
            <a:spLocks noGrp="1"/>
          </p:cNvSpPr>
          <p:nvPr>
            <p:ph type="body" idx="1"/>
          </p:nvPr>
        </p:nvSpPr>
        <p:spPr>
          <a:xfrm>
            <a:off x="521375" y="4116650"/>
            <a:ext cx="3604200" cy="1685400"/>
          </a:xfrm>
          <a:prstGeom prst="rect">
            <a:avLst/>
          </a:prstGeom>
          <a:noFill/>
          <a:ln>
            <a:noFill/>
          </a:ln>
        </p:spPr>
        <p:txBody>
          <a:bodyPr spcFirstLastPara="1" wrap="square" lIns="0" tIns="45700" rIns="0" bIns="0" anchor="t" anchorCtr="0">
            <a:noAutofit/>
          </a:bodyPr>
          <a:lstStyle/>
          <a:p>
            <a:pPr marL="457200" lvl="0" indent="-330200" algn="l" rtl="0">
              <a:lnSpc>
                <a:spcPct val="100000"/>
              </a:lnSpc>
              <a:spcBef>
                <a:spcPts val="1200"/>
              </a:spcBef>
              <a:spcAft>
                <a:spcPts val="0"/>
              </a:spcAft>
              <a:buClr>
                <a:srgbClr val="222222"/>
              </a:buClr>
              <a:buSzPts val="1600"/>
              <a:buAutoNum type="arabicPeriod"/>
            </a:pPr>
            <a:r>
              <a:rPr lang="es-ES" sz="1600" dirty="0" smtClean="0">
                <a:solidFill>
                  <a:srgbClr val="222222"/>
                </a:solidFill>
                <a:uFillTx/>
              </a:rPr>
              <a:t>Pobreza Cero</a:t>
            </a:r>
            <a:endParaRPr sz="1600" dirty="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a:pPr>
            <a:r>
              <a:rPr lang="en" sz="1600" dirty="0">
                <a:solidFill>
                  <a:srgbClr val="222222"/>
                </a:solidFill>
                <a:uFillTx/>
              </a:rPr>
              <a:t>Hambre Cero</a:t>
            </a:r>
            <a:endParaRPr sz="1600" dirty="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a:pPr>
            <a:r>
              <a:rPr lang="en" sz="1600" dirty="0">
                <a:solidFill>
                  <a:srgbClr val="222222"/>
                </a:solidFill>
                <a:uFillTx/>
              </a:rPr>
              <a:t>Buena Salud y Bienestar</a:t>
            </a:r>
            <a:endParaRPr sz="1600" dirty="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a:pPr>
            <a:r>
              <a:rPr lang="en" sz="1600" dirty="0">
                <a:solidFill>
                  <a:srgbClr val="222222"/>
                </a:solidFill>
                <a:uFillTx/>
              </a:rPr>
              <a:t>Educación de calidad</a:t>
            </a:r>
            <a:endParaRPr sz="1600" dirty="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a:pPr>
            <a:r>
              <a:rPr lang="en" sz="1600" dirty="0">
                <a:solidFill>
                  <a:srgbClr val="222222"/>
                </a:solidFill>
                <a:uFillTx/>
              </a:rPr>
              <a:t>Igualdad de género</a:t>
            </a:r>
            <a:endParaRPr sz="1600" dirty="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a:pPr>
            <a:r>
              <a:rPr lang="en" sz="1600" dirty="0">
                <a:solidFill>
                  <a:srgbClr val="222222"/>
                </a:solidFill>
                <a:uFillTx/>
              </a:rPr>
              <a:t>Agua Limpia y Saneamiento</a:t>
            </a:r>
            <a:endParaRPr sz="1600" dirty="0">
              <a:solidFill>
                <a:srgbClr val="222222"/>
              </a:solidFill>
              <a:uFillTx/>
            </a:endParaRPr>
          </a:p>
        </p:txBody>
      </p:sp>
      <p:sp>
        <p:nvSpPr>
          <p:cNvPr id="224" name="Google Shape;224;p7"/>
          <p:cNvSpPr txBox="1">
            <a:spLocks noGrp="1"/>
          </p:cNvSpPr>
          <p:nvPr>
            <p:ph type="body" idx="1"/>
          </p:nvPr>
        </p:nvSpPr>
        <p:spPr>
          <a:xfrm>
            <a:off x="4109914" y="4116650"/>
            <a:ext cx="3969000" cy="1685400"/>
          </a:xfrm>
          <a:prstGeom prst="rect">
            <a:avLst/>
          </a:prstGeom>
          <a:noFill/>
          <a:ln>
            <a:noFill/>
          </a:ln>
        </p:spPr>
        <p:txBody>
          <a:bodyPr spcFirstLastPara="1" wrap="square" lIns="0" tIns="45700" rIns="0" bIns="0" anchor="t" anchorCtr="0">
            <a:noAutofit/>
          </a:bodyPr>
          <a:lstStyle/>
          <a:p>
            <a:pPr marL="457200" lvl="0" indent="-330200" algn="l" rtl="0">
              <a:lnSpc>
                <a:spcPct val="115000"/>
              </a:lnSpc>
              <a:spcBef>
                <a:spcPts val="600"/>
              </a:spcBef>
              <a:spcAft>
                <a:spcPts val="0"/>
              </a:spcAft>
              <a:buClr>
                <a:srgbClr val="222222"/>
              </a:buClr>
              <a:buSzPts val="1600"/>
              <a:buAutoNum type="arabicPeriod" startAt="7"/>
            </a:pPr>
            <a:r>
              <a:rPr lang="en" sz="1600" dirty="0">
                <a:solidFill>
                  <a:srgbClr val="222222"/>
                </a:solidFill>
                <a:uFillTx/>
              </a:rPr>
              <a:t>Energía limpia y asequible</a:t>
            </a:r>
            <a:endParaRPr sz="1600" dirty="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startAt="7"/>
            </a:pPr>
            <a:r>
              <a:rPr lang="en" sz="1600" dirty="0">
                <a:solidFill>
                  <a:srgbClr val="222222"/>
                </a:solidFill>
                <a:uFillTx/>
              </a:rPr>
              <a:t>Trabajo decente y crecimiento económico</a:t>
            </a:r>
            <a:endParaRPr sz="1600" dirty="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startAt="7"/>
            </a:pPr>
            <a:r>
              <a:rPr lang="en" sz="1600" dirty="0">
                <a:solidFill>
                  <a:srgbClr val="222222"/>
                </a:solidFill>
                <a:uFillTx/>
              </a:rPr>
              <a:t>Industria, innovación e infraestructura</a:t>
            </a:r>
            <a:endParaRPr sz="1600" dirty="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startAt="7"/>
            </a:pPr>
            <a:r>
              <a:rPr lang="en" sz="1600" dirty="0">
                <a:solidFill>
                  <a:srgbClr val="222222"/>
                </a:solidFill>
                <a:uFillTx/>
              </a:rPr>
              <a:t>Reducir la desigualdad</a:t>
            </a:r>
            <a:endParaRPr sz="1600" dirty="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startAt="7"/>
            </a:pPr>
            <a:r>
              <a:rPr lang="en" sz="1600" dirty="0">
                <a:solidFill>
                  <a:srgbClr val="222222"/>
                </a:solidFill>
                <a:uFillTx/>
              </a:rPr>
              <a:t>Ciudades y comunidades sostenibles</a:t>
            </a:r>
            <a:endParaRPr sz="1600" dirty="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startAt="7"/>
            </a:pPr>
            <a:r>
              <a:rPr lang="en" sz="1600" dirty="0">
                <a:solidFill>
                  <a:srgbClr val="222222"/>
                </a:solidFill>
                <a:uFillTx/>
              </a:rPr>
              <a:t>Consumo y Producción Responsable</a:t>
            </a:r>
            <a:endParaRPr sz="1600" dirty="0">
              <a:solidFill>
                <a:srgbClr val="222222"/>
              </a:solidFill>
              <a:uFillTx/>
            </a:endParaRPr>
          </a:p>
        </p:txBody>
      </p:sp>
      <p:sp>
        <p:nvSpPr>
          <p:cNvPr id="225" name="Google Shape;225;p7"/>
          <p:cNvSpPr txBox="1">
            <a:spLocks noGrp="1"/>
          </p:cNvSpPr>
          <p:nvPr>
            <p:ph type="body" idx="1"/>
          </p:nvPr>
        </p:nvSpPr>
        <p:spPr>
          <a:xfrm>
            <a:off x="8491125" y="4116650"/>
            <a:ext cx="3130800" cy="1685400"/>
          </a:xfrm>
          <a:prstGeom prst="rect">
            <a:avLst/>
          </a:prstGeom>
          <a:noFill/>
          <a:ln>
            <a:noFill/>
          </a:ln>
        </p:spPr>
        <p:txBody>
          <a:bodyPr spcFirstLastPara="1" wrap="square" lIns="0" tIns="45700" rIns="0" bIns="0" anchor="t" anchorCtr="0">
            <a:noAutofit/>
          </a:bodyPr>
          <a:lstStyle/>
          <a:p>
            <a:pPr marL="457200" lvl="0" indent="-330200" algn="l" rtl="0">
              <a:lnSpc>
                <a:spcPct val="115000"/>
              </a:lnSpc>
              <a:spcBef>
                <a:spcPts val="600"/>
              </a:spcBef>
              <a:spcAft>
                <a:spcPts val="0"/>
              </a:spcAft>
              <a:buClr>
                <a:srgbClr val="222222"/>
              </a:buClr>
              <a:buSzPts val="1600"/>
              <a:buAutoNum type="arabicPeriod" startAt="13"/>
            </a:pPr>
            <a:r>
              <a:rPr lang="en" sz="1600">
                <a:solidFill>
                  <a:srgbClr val="222222"/>
                </a:solidFill>
                <a:uFillTx/>
              </a:rPr>
              <a:t>Acción por el clima</a:t>
            </a:r>
            <a:endParaRPr sz="160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startAt="13"/>
            </a:pPr>
            <a:r>
              <a:rPr lang="en" sz="1600">
                <a:solidFill>
                  <a:srgbClr val="222222"/>
                </a:solidFill>
                <a:uFillTx/>
              </a:rPr>
              <a:t>La vida bajo el agua</a:t>
            </a:r>
            <a:endParaRPr sz="160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startAt="13"/>
            </a:pPr>
            <a:r>
              <a:rPr lang="en" sz="1600">
                <a:solidFill>
                  <a:srgbClr val="222222"/>
                </a:solidFill>
                <a:uFillTx/>
              </a:rPr>
              <a:t>La vida en tierra</a:t>
            </a:r>
            <a:endParaRPr sz="160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startAt="13"/>
            </a:pPr>
            <a:r>
              <a:rPr lang="en" sz="1600">
                <a:solidFill>
                  <a:srgbClr val="222222"/>
                </a:solidFill>
                <a:uFillTx/>
              </a:rPr>
              <a:t>Paz, Justicia e Instituciones Fuertes</a:t>
            </a:r>
            <a:endParaRPr sz="1600">
              <a:solidFill>
                <a:srgbClr val="222222"/>
              </a:solidFill>
              <a:uFillTx/>
            </a:endParaRPr>
          </a:p>
          <a:p>
            <a:pPr marL="457200" lvl="0" indent="-330200" algn="l" rtl="0">
              <a:lnSpc>
                <a:spcPct val="115000"/>
              </a:lnSpc>
              <a:spcBef>
                <a:spcPts val="0"/>
              </a:spcBef>
              <a:spcAft>
                <a:spcPts val="0"/>
              </a:spcAft>
              <a:buClr>
                <a:srgbClr val="222222"/>
              </a:buClr>
              <a:buSzPts val="1600"/>
              <a:buAutoNum type="arabicPeriod" startAt="13"/>
            </a:pPr>
            <a:r>
              <a:rPr lang="en" sz="1600">
                <a:solidFill>
                  <a:srgbClr val="222222"/>
                </a:solidFill>
                <a:uFillTx/>
              </a:rPr>
              <a:t>Alianzas para los Objetivos</a:t>
            </a:r>
            <a:endParaRPr sz="1600">
              <a:solidFill>
                <a:srgbClr val="222222"/>
              </a:solidFill>
              <a:uFillTx/>
            </a:endParaRPr>
          </a:p>
        </p:txBody>
      </p:sp>
      <p:pic>
        <p:nvPicPr>
          <p:cNvPr id="226" name="Google Shape;226;p7"/>
          <p:cNvPicPr preferRelativeResize="0"/>
          <p:nvPr/>
        </p:nvPicPr>
        <p:blipFill>
          <a:blip r:embed="rId4"/>
          <a:stretch>
            <a:fillRect/>
          </a:stretch>
        </p:blipFill>
        <p:spPr>
          <a:xfrm>
            <a:off x="7320175" y="188500"/>
            <a:ext cx="1180000" cy="780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6"/>
          <p:cNvSpPr txBox="1">
            <a:spLocks noGrp="1"/>
          </p:cNvSpPr>
          <p:nvPr>
            <p:ph type="body" idx="1"/>
          </p:nvPr>
        </p:nvSpPr>
        <p:spPr>
          <a:xfrm>
            <a:off x="7114700" y="1167600"/>
            <a:ext cx="4507200" cy="4065600"/>
          </a:xfrm>
          <a:prstGeom prst="rect">
            <a:avLst/>
          </a:prstGeom>
          <a:noFill/>
          <a:ln>
            <a:noFill/>
          </a:ln>
        </p:spPr>
        <p:txBody>
          <a:bodyPr spcFirstLastPara="1" wrap="square" lIns="0" tIns="45700" rIns="0" bIns="0" anchor="t" anchorCtr="0">
            <a:noAutofit/>
          </a:bodyPr>
          <a:lstStyle/>
          <a:p>
            <a:pPr marL="0" lvl="0" indent="0" algn="just" rtl="0">
              <a:lnSpc>
                <a:spcPct val="100000"/>
              </a:lnSpc>
              <a:spcBef>
                <a:spcPts val="1200"/>
              </a:spcBef>
              <a:spcAft>
                <a:spcPts val="0"/>
              </a:spcAft>
              <a:buClr>
                <a:srgbClr val="75787B"/>
              </a:buClr>
              <a:buSzPts val="2200"/>
              <a:buNone/>
            </a:pPr>
            <a:r>
              <a:rPr lang="en" sz="2000" dirty="0">
                <a:solidFill>
                  <a:srgbClr val="000000"/>
                </a:solidFill>
                <a:uFillTx/>
              </a:rPr>
              <a:t>El </a:t>
            </a:r>
            <a:r>
              <a:rPr lang="en" sz="2000" u="sng" dirty="0">
                <a:solidFill>
                  <a:srgbClr val="000000"/>
                </a:solidFill>
                <a:uFillTx/>
                <a:hlinkClick r:id="rId3"/>
              </a:rPr>
              <a:t>Programa de Desarrollo Sostenible para 2030</a:t>
            </a:r>
            <a:r>
              <a:rPr lang="en" sz="2000" dirty="0">
                <a:solidFill>
                  <a:srgbClr val="000000"/>
                </a:solidFill>
                <a:uFillTx/>
              </a:rPr>
              <a:t>, aprobado por todos los Estados Miembros de las Naciones Unidas en 2015, ofrece un </a:t>
            </a:r>
            <a:r>
              <a:rPr lang="en" sz="2000" b="1" dirty="0">
                <a:solidFill>
                  <a:schemeClr val="accent1"/>
                </a:solidFill>
                <a:uFillTx/>
              </a:rPr>
              <a:t>plan</a:t>
            </a:r>
            <a:r>
              <a:rPr lang="en" sz="2000" dirty="0">
                <a:solidFill>
                  <a:srgbClr val="000000"/>
                </a:solidFill>
                <a:uFillTx/>
              </a:rPr>
              <a:t> compartido </a:t>
            </a:r>
            <a:r>
              <a:rPr lang="en" sz="2000" b="1" dirty="0">
                <a:solidFill>
                  <a:schemeClr val="accent1"/>
                </a:solidFill>
                <a:uFillTx/>
              </a:rPr>
              <a:t>de paz y prosperidad para los pueblos y el planeta</a:t>
            </a:r>
            <a:r>
              <a:rPr lang="en" sz="2000" dirty="0">
                <a:solidFill>
                  <a:srgbClr val="000000"/>
                </a:solidFill>
                <a:uFillTx/>
              </a:rPr>
              <a:t>, ahora y en el futuro. </a:t>
            </a:r>
            <a:endParaRPr sz="2000" dirty="0">
              <a:solidFill>
                <a:srgbClr val="000000"/>
              </a:solidFill>
              <a:uFillTx/>
            </a:endParaRPr>
          </a:p>
          <a:p>
            <a:pPr marL="0" lvl="0" indent="0" algn="just" rtl="0">
              <a:lnSpc>
                <a:spcPct val="100000"/>
              </a:lnSpc>
              <a:spcBef>
                <a:spcPts val="1200"/>
              </a:spcBef>
              <a:spcAft>
                <a:spcPts val="0"/>
              </a:spcAft>
              <a:buClr>
                <a:srgbClr val="75787B"/>
              </a:buClr>
              <a:buSzPts val="2200"/>
              <a:buFont typeface="Arial"/>
              <a:buNone/>
            </a:pPr>
            <a:r>
              <a:rPr lang="en" sz="2000" dirty="0">
                <a:solidFill>
                  <a:srgbClr val="000000"/>
                </a:solidFill>
                <a:uFillTx/>
              </a:rPr>
              <a:t>En su centro se encuentran los </a:t>
            </a:r>
            <a:r>
              <a:rPr lang="en" sz="2000" u="sng" dirty="0">
                <a:solidFill>
                  <a:srgbClr val="000000"/>
                </a:solidFill>
                <a:uFillTx/>
                <a:hlinkClick r:id="rId4"/>
              </a:rPr>
              <a:t>17 Objetivos de Desarrollo Sostenible </a:t>
            </a:r>
            <a:r>
              <a:rPr lang="en" sz="2000" u="sng" dirty="0" smtClean="0">
                <a:solidFill>
                  <a:srgbClr val="000000"/>
                </a:solidFill>
                <a:uFillTx/>
                <a:hlinkClick r:id="rId4"/>
              </a:rPr>
              <a:t>(</a:t>
            </a:r>
            <a:r>
              <a:rPr lang="en" sz="2000" u="sng" dirty="0" smtClean="0">
                <a:solidFill>
                  <a:srgbClr val="000000"/>
                </a:solidFill>
                <a:hlinkClick r:id="rId4"/>
              </a:rPr>
              <a:t>ODS</a:t>
            </a:r>
            <a:r>
              <a:rPr lang="en" sz="2000" u="sng" dirty="0" smtClean="0">
                <a:solidFill>
                  <a:srgbClr val="000000"/>
                </a:solidFill>
                <a:uFillTx/>
                <a:hlinkClick r:id="rId4"/>
              </a:rPr>
              <a:t>)</a:t>
            </a:r>
            <a:r>
              <a:rPr lang="en" sz="2000" dirty="0" smtClean="0">
                <a:solidFill>
                  <a:srgbClr val="000000"/>
                </a:solidFill>
                <a:uFillTx/>
              </a:rPr>
              <a:t>, </a:t>
            </a:r>
            <a:r>
              <a:rPr lang="en" sz="2000" dirty="0">
                <a:solidFill>
                  <a:srgbClr val="000000"/>
                </a:solidFill>
                <a:uFillTx/>
              </a:rPr>
              <a:t>que constituyen un </a:t>
            </a:r>
            <a:r>
              <a:rPr lang="en" sz="2000" b="1" dirty="0">
                <a:solidFill>
                  <a:srgbClr val="000000"/>
                </a:solidFill>
                <a:uFillTx/>
              </a:rPr>
              <a:t>llamamiento urgente a la acción</a:t>
            </a:r>
            <a:r>
              <a:rPr lang="en" sz="2000" dirty="0">
                <a:solidFill>
                  <a:srgbClr val="000000"/>
                </a:solidFill>
                <a:uFillTx/>
              </a:rPr>
              <a:t> por parte de todos los países -desarrollados y en desarrollo- en el marco de una asociación mundial. </a:t>
            </a:r>
            <a:endParaRPr sz="2000" dirty="0">
              <a:solidFill>
                <a:srgbClr val="000000"/>
              </a:solidFill>
              <a:uFillTx/>
            </a:endParaRPr>
          </a:p>
        </p:txBody>
      </p:sp>
      <p:sp>
        <p:nvSpPr>
          <p:cNvPr id="232" name="Google Shape;232;p6"/>
          <p:cNvSpPr txBox="1">
            <a:spLocks noGrp="1"/>
          </p:cNvSpPr>
          <p:nvPr>
            <p:ph type="title"/>
          </p:nvPr>
        </p:nvSpPr>
        <p:spPr>
          <a:xfrm>
            <a:off x="521369" y="332769"/>
            <a:ext cx="7740000" cy="596196"/>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2"/>
              </a:buClr>
              <a:buSzPts val="3200"/>
              <a:buFont typeface="Arial"/>
              <a:buNone/>
            </a:pPr>
            <a:r>
              <a:rPr lang="en" dirty="0">
                <a:uFillTx/>
              </a:rPr>
              <a:t>Los </a:t>
            </a:r>
            <a:r>
              <a:rPr lang="en" dirty="0" smtClean="0">
                <a:uFillTx/>
              </a:rPr>
              <a:t>ODS </a:t>
            </a:r>
            <a:r>
              <a:rPr lang="en" dirty="0">
                <a:uFillTx/>
              </a:rPr>
              <a:t>simplificados</a:t>
            </a:r>
            <a:endParaRPr dirty="0">
              <a:uFillTx/>
            </a:endParaRPr>
          </a:p>
        </p:txBody>
      </p:sp>
      <p:sp>
        <p:nvSpPr>
          <p:cNvPr id="233" name="Google Shape;233;p6"/>
          <p:cNvSpPr txBox="1">
            <a:spLocks noGrp="1"/>
          </p:cNvSpPr>
          <p:nvPr>
            <p:ph type="dt" idx="10"/>
          </p:nvPr>
        </p:nvSpPr>
        <p:spPr>
          <a:xfrm>
            <a:off x="526703" y="6356350"/>
            <a:ext cx="2741613"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8E8A86"/>
              </a:buClr>
              <a:buSzPts val="1200"/>
              <a:buFont typeface="Arial"/>
              <a:buNone/>
            </a:pPr>
            <a:r>
              <a:rPr lang="en">
                <a:uFillTx/>
              </a:rPr>
              <a:t>7/3/19</a:t>
            </a:r>
            <a:endParaRPr>
              <a:uFillTx/>
            </a:endParaRPr>
          </a:p>
        </p:txBody>
      </p:sp>
      <p:sp>
        <p:nvSpPr>
          <p:cNvPr id="234" name="Google Shape;234;p6"/>
          <p:cNvSpPr txBox="1">
            <a:spLocks noGrp="1"/>
          </p:cNvSpPr>
          <p:nvPr>
            <p:ph type="sldNum" idx="12"/>
          </p:nvPr>
        </p:nvSpPr>
        <p:spPr>
          <a:xfrm>
            <a:off x="8880316" y="6356350"/>
            <a:ext cx="2741612"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E8A86"/>
              </a:buClr>
              <a:buSzPts val="1200"/>
              <a:buFont typeface="Arial"/>
              <a:buNone/>
            </a:pPr>
            <a:fld id="{00000000-1234-1234-1234-123412341234}" type="slidenum">
              <a:rPr lang="en">
                <a:uFillTx/>
              </a:rPr>
              <a:t>9</a:t>
            </a:fld>
            <a:endParaRPr>
              <a:uFillTx/>
            </a:endParaRPr>
          </a:p>
        </p:txBody>
      </p:sp>
      <p:pic>
        <p:nvPicPr>
          <p:cNvPr id="235" name="Google Shape;235;p6" descr="We have a plan. A plan to teach every child, in every school, about the #GlobalGoals and why they are so important. Find out how YOU can take part in the World's Largest Lesson and help in the fight to end poverty, inequality and climate change today. https://www.tes.com/worldslargestlesson/">
            <a:hlinkClick r:id="rId5"/>
          </p:cNvPr>
          <p:cNvPicPr preferRelativeResize="0"/>
          <p:nvPr/>
        </p:nvPicPr>
        <p:blipFill>
          <a:blip r:embed="rId6"/>
          <a:stretch>
            <a:fillRect/>
          </a:stretch>
        </p:blipFill>
        <p:spPr>
          <a:xfrm>
            <a:off x="526689" y="1167600"/>
            <a:ext cx="6246565" cy="4684975"/>
          </a:xfrm>
          <a:prstGeom prst="rect">
            <a:avLst/>
          </a:prstGeom>
          <a:noFill/>
          <a:ln>
            <a:noFill/>
          </a:ln>
        </p:spPr>
      </p:pic>
      <p:sp>
        <p:nvSpPr>
          <p:cNvPr id="236" name="Google Shape;236;p6"/>
          <p:cNvSpPr txBox="1">
            <a:spLocks/>
          </p:cNvSpPr>
          <p:nvPr/>
        </p:nvSpPr>
        <p:spPr>
          <a:xfrm>
            <a:off x="1170325" y="5950413"/>
            <a:ext cx="4959300" cy="3081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sng" dirty="0">
                <a:solidFill>
                  <a:srgbClr val="0000FF"/>
                </a:solidFill>
                <a:uFillTx/>
                <a:latin typeface="Arial"/>
                <a:ea typeface="Arial"/>
                <a:cs typeface="Arial"/>
                <a:sym typeface="Arial"/>
                <a:hlinkClick r:id="rId7"/>
              </a:rPr>
              <a:t>https://youtu.be/cBxN9E5f7pc DIFUNDE LA PALABRA- </a:t>
            </a:r>
            <a:endParaRPr dirty="0">
              <a:solidFill>
                <a:srgbClr val="0000FF"/>
              </a:solidFill>
              <a:uFillTx/>
            </a:endParaRPr>
          </a:p>
        </p:txBody>
      </p:sp>
      <p:pic>
        <p:nvPicPr>
          <p:cNvPr id="237" name="Google Shape;237;p6"/>
          <p:cNvPicPr preferRelativeResize="0"/>
          <p:nvPr/>
        </p:nvPicPr>
        <p:blipFill>
          <a:blip r:embed="rId8"/>
          <a:stretch>
            <a:fillRect/>
          </a:stretch>
        </p:blipFill>
        <p:spPr>
          <a:xfrm>
            <a:off x="7320175" y="188500"/>
            <a:ext cx="1180000" cy="780650"/>
          </a:xfrm>
          <a:prstGeom prst="rect">
            <a:avLst/>
          </a:prstGeom>
          <a:noFill/>
          <a:ln>
            <a:noFill/>
          </a:ln>
        </p:spPr>
      </p:pic>
    </p:spTree>
  </p:cSld>
  <p:clrMapOvr>
    <a:masterClrMapping/>
  </p:clrMapOvr>
</p:sld>
</file>

<file path=ppt/theme/theme1.xml><?xml version="1.0" encoding="utf-8"?>
<a:theme xmlns:a="http://schemas.openxmlformats.org/drawingml/2006/main" name="Global slide master">
  <a:themeElements>
    <a:clrScheme name="Sage Colour Theme">
      <a:dk1>
        <a:srgbClr val="75787B"/>
      </a:dk1>
      <a:lt1>
        <a:srgbClr val="FFFFFF"/>
      </a:lt1>
      <a:dk2>
        <a:srgbClr val="003349"/>
      </a:dk2>
      <a:lt2>
        <a:srgbClr val="EEEEED"/>
      </a:lt2>
      <a:accent1>
        <a:srgbClr val="00DC00"/>
      </a:accent1>
      <a:accent2>
        <a:srgbClr val="004B87"/>
      </a:accent2>
      <a:accent3>
        <a:srgbClr val="230E60"/>
      </a:accent3>
      <a:accent4>
        <a:srgbClr val="8246AF"/>
      </a:accent4>
      <a:accent5>
        <a:srgbClr val="CE0058"/>
      </a:accent5>
      <a:accent6>
        <a:srgbClr val="75787B"/>
      </a:accent6>
      <a:hlink>
        <a:srgbClr val="28A3DA"/>
      </a:hlink>
      <a:folHlink>
        <a:srgbClr val="004B8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TotalTime>
  <Words>5095</Words>
  <Application>Microsoft Office PowerPoint</Application>
  <PresentationFormat>Personalizado</PresentationFormat>
  <Paragraphs>352</Paragraphs>
  <Slides>37</Slides>
  <Notes>37</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37</vt:i4>
      </vt:variant>
    </vt:vector>
  </HeadingPairs>
  <TitlesOfParts>
    <vt:vector size="41" baseType="lpstr">
      <vt:lpstr>Arial</vt:lpstr>
      <vt:lpstr>Avenir</vt:lpstr>
      <vt:lpstr>Helvetica Neue</vt:lpstr>
      <vt:lpstr>Global slide master</vt:lpstr>
      <vt:lpstr>Sage FutureMakers</vt:lpstr>
      <vt:lpstr>   Para romper el hielo: Juego Siri</vt:lpstr>
      <vt:lpstr>Divertidos ejemplos de diálogo Siri</vt:lpstr>
      <vt:lpstr>Planifique para hoy:</vt:lpstr>
      <vt:lpstr>Entrenadores</vt:lpstr>
      <vt:lpstr>Entonces, ¿qué puedo hacer?</vt:lpstr>
      <vt:lpstr>Objetivos de desarrollo sostenible de la ONU (ODS)</vt:lpstr>
      <vt:lpstr>La lista de los 17 ODS</vt:lpstr>
      <vt:lpstr>Los ODS simplificados</vt:lpstr>
      <vt:lpstr>ODS #1: No a la pobreza - Objetivos</vt:lpstr>
      <vt:lpstr>Sesión de taller 1:  Parte A - Habilidades para programar  &gt; Abrir el manual de taller</vt:lpstr>
      <vt:lpstr>Pausa para el almuerzo</vt:lpstr>
      <vt:lpstr>   Juego de Ética de la IA</vt:lpstr>
      <vt:lpstr>Youtube decide lo que ves</vt:lpstr>
      <vt:lpstr>Taller Sesión 2:  Parte B - Herramientas AI y APIs  &gt; Abrir el manual de taller</vt:lpstr>
      <vt:lpstr>Diseño centrado en el ser humano (DCH)</vt:lpstr>
      <vt:lpstr>Diseño pobre vs. Buen diseño</vt:lpstr>
      <vt:lpstr>Diseño centrado en el ser humano (DCH)</vt:lpstr>
      <vt:lpstr>Diseño centrado en el ser humano (HCD)</vt:lpstr>
      <vt:lpstr>DCH es un proceso</vt:lpstr>
      <vt:lpstr>IA para el bien social: Ejemplos </vt:lpstr>
      <vt:lpstr>La IA para los buenos campeones</vt:lpstr>
      <vt:lpstr>AI for Good examples </vt:lpstr>
      <vt:lpstr>Taller de diseño: Su solución AI para el Bien Común </vt:lpstr>
      <vt:lpstr>Habilidades de presentación: Relato digital </vt:lpstr>
      <vt:lpstr>Relato digital: preguntas</vt:lpstr>
      <vt:lpstr>Presentaciones: ¡Muestra tu idea! </vt:lpstr>
      <vt:lpstr>Gracias</vt:lpstr>
      <vt:lpstr>Apéndice: ¡Sólo para facilitadores! </vt:lpstr>
      <vt:lpstr>¿Por qué FutureMakers? </vt:lpstr>
      <vt:lpstr>¿Por qué para los jóvenes?</vt:lpstr>
      <vt:lpstr>Objetivos del curso</vt:lpstr>
      <vt:lpstr>Ética: Tecnología responsable </vt:lpstr>
      <vt:lpstr>Ética: Zonas de riesgo</vt:lpstr>
      <vt:lpstr>Ética del código</vt:lpstr>
      <vt:lpstr>Diseño centrado en el ser humano: Principios</vt:lpstr>
      <vt:lpstr>Diseño centrado en el ser humano: Enfoque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Sage FutureMakers</dc:title>
  <dc:creator>Malik, Helen</dc:creator>
  <cp:lastModifiedBy>Guillem Porres Canals</cp:lastModifiedBy>
  <cp:revision>9</cp:revision>
  <dcterms:created xsi:type="dcterms:W3CDTF">2019-01-29T15:11:43Z</dcterms:created>
  <dcterms:modified xsi:type="dcterms:W3CDTF">2019-10-25T10:28:28Z</dcterms:modified>
</cp:coreProperties>
</file>